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824" r:id="rId6"/>
    <p:sldMasterId id="2147483883" r:id="rId7"/>
    <p:sldMasterId id="2147483892" r:id="rId8"/>
    <p:sldMasterId id="2147483894" r:id="rId9"/>
    <p:sldMasterId id="2147483899" r:id="rId10"/>
    <p:sldMasterId id="2147483902" r:id="rId11"/>
    <p:sldMasterId id="2147483934" r:id="rId12"/>
    <p:sldMasterId id="2147483941" r:id="rId13"/>
    <p:sldMasterId id="2147483946" r:id="rId14"/>
    <p:sldMasterId id="2147483967" r:id="rId15"/>
    <p:sldMasterId id="2147483972" r:id="rId16"/>
    <p:sldMasterId id="2147483994" r:id="rId17"/>
  </p:sldMasterIdLst>
  <p:notesMasterIdLst>
    <p:notesMasterId r:id="rId38"/>
  </p:notesMasterIdLst>
  <p:handoutMasterIdLst>
    <p:handoutMasterId r:id="rId39"/>
  </p:handoutMasterIdLst>
  <p:sldIdLst>
    <p:sldId id="714" r:id="rId18"/>
    <p:sldId id="301" r:id="rId19"/>
    <p:sldId id="623" r:id="rId20"/>
    <p:sldId id="593" r:id="rId21"/>
    <p:sldId id="702" r:id="rId22"/>
    <p:sldId id="716" r:id="rId23"/>
    <p:sldId id="717" r:id="rId24"/>
    <p:sldId id="718" r:id="rId25"/>
    <p:sldId id="719" r:id="rId26"/>
    <p:sldId id="720" r:id="rId27"/>
    <p:sldId id="715" r:id="rId28"/>
    <p:sldId id="712" r:id="rId29"/>
    <p:sldId id="721" r:id="rId30"/>
    <p:sldId id="722" r:id="rId31"/>
    <p:sldId id="723" r:id="rId32"/>
    <p:sldId id="724" r:id="rId33"/>
    <p:sldId id="725" r:id="rId34"/>
    <p:sldId id="726" r:id="rId35"/>
    <p:sldId id="282" r:id="rId36"/>
    <p:sldId id="324" r:id="rId37"/>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biana Savin" initials="BS" lastIdx="0" clrIdx="0">
    <p:extLst>
      <p:ext uri="{19B8F6BF-5375-455C-9EA6-DF929625EA0E}">
        <p15:presenceInfo xmlns:p15="http://schemas.microsoft.com/office/powerpoint/2012/main" userId="S-1-12-1-1126964374-1205834138-105859239-1375407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1B4"/>
    <a:srgbClr val="A0C3D5"/>
    <a:srgbClr val="F4F4F0"/>
    <a:srgbClr val="1B3673"/>
    <a:srgbClr val="21380A"/>
    <a:srgbClr val="BFBEA6"/>
    <a:srgbClr val="3F453A"/>
    <a:srgbClr val="355243"/>
    <a:srgbClr val="FF6600"/>
    <a:srgbClr val="193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6" autoAdjust="0"/>
  </p:normalViewPr>
  <p:slideViewPr>
    <p:cSldViewPr snapToGrid="0">
      <p:cViewPr varScale="1">
        <p:scale>
          <a:sx n="90" d="100"/>
          <a:sy n="90" d="100"/>
        </p:scale>
        <p:origin x="135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handoutMaster" Target="handoutMasters/handout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D5A9E13A-238A-4A8E-A73C-3346FADF4D22}" type="datetimeFigureOut">
              <a:rPr lang="en-IE" smtClean="0"/>
              <a:t>03/03/2023</a:t>
            </a:fld>
            <a:endParaRPr lang="en-IE"/>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7B950CCE-9CA6-42DE-A5C4-FFEEC0BBA0FC}" type="slidenum">
              <a:rPr lang="en-IE" smtClean="0"/>
              <a:t>‹#›</a:t>
            </a:fld>
            <a:endParaRPr lang="en-IE"/>
          </a:p>
        </p:txBody>
      </p:sp>
    </p:spTree>
    <p:extLst>
      <p:ext uri="{BB962C8B-B14F-4D97-AF65-F5344CB8AC3E}">
        <p14:creationId xmlns:p14="http://schemas.microsoft.com/office/powerpoint/2010/main" val="234842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64B99865-FE9E-4BCC-B651-CFA22D5AB9C6}" type="datetimeFigureOut">
              <a:rPr lang="en-IE" smtClean="0"/>
              <a:t>03/03/2023</a:t>
            </a:fld>
            <a:endParaRPr lang="en-IE"/>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C8D13E3A-74FE-4652-A35D-A16353E381D7}" type="slidenum">
              <a:rPr lang="en-IE" smtClean="0"/>
              <a:t>‹#›</a:t>
            </a:fld>
            <a:endParaRPr lang="en-IE"/>
          </a:p>
        </p:txBody>
      </p:sp>
    </p:spTree>
    <p:extLst>
      <p:ext uri="{BB962C8B-B14F-4D97-AF65-F5344CB8AC3E}">
        <p14:creationId xmlns:p14="http://schemas.microsoft.com/office/powerpoint/2010/main" val="21658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a:t>
            </a:fld>
            <a:endParaRPr lang="en-IE"/>
          </a:p>
        </p:txBody>
      </p:sp>
    </p:spTree>
    <p:extLst>
      <p:ext uri="{BB962C8B-B14F-4D97-AF65-F5344CB8AC3E}">
        <p14:creationId xmlns:p14="http://schemas.microsoft.com/office/powerpoint/2010/main" val="156348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13</a:t>
            </a:fld>
            <a:endParaRPr lang="en-IE"/>
          </a:p>
        </p:txBody>
      </p:sp>
    </p:spTree>
    <p:extLst>
      <p:ext uri="{BB962C8B-B14F-4D97-AF65-F5344CB8AC3E}">
        <p14:creationId xmlns:p14="http://schemas.microsoft.com/office/powerpoint/2010/main" val="118351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14</a:t>
            </a:fld>
            <a:endParaRPr lang="en-IE"/>
          </a:p>
        </p:txBody>
      </p:sp>
    </p:spTree>
    <p:extLst>
      <p:ext uri="{BB962C8B-B14F-4D97-AF65-F5344CB8AC3E}">
        <p14:creationId xmlns:p14="http://schemas.microsoft.com/office/powerpoint/2010/main" val="112483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15</a:t>
            </a:fld>
            <a:endParaRPr lang="en-IE"/>
          </a:p>
        </p:txBody>
      </p:sp>
    </p:spTree>
    <p:extLst>
      <p:ext uri="{BB962C8B-B14F-4D97-AF65-F5344CB8AC3E}">
        <p14:creationId xmlns:p14="http://schemas.microsoft.com/office/powerpoint/2010/main" val="226038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16</a:t>
            </a:fld>
            <a:endParaRPr lang="en-IE"/>
          </a:p>
        </p:txBody>
      </p:sp>
    </p:spTree>
    <p:extLst>
      <p:ext uri="{BB962C8B-B14F-4D97-AF65-F5344CB8AC3E}">
        <p14:creationId xmlns:p14="http://schemas.microsoft.com/office/powerpoint/2010/main" val="177051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17</a:t>
            </a:fld>
            <a:endParaRPr lang="en-IE"/>
          </a:p>
        </p:txBody>
      </p:sp>
    </p:spTree>
    <p:extLst>
      <p:ext uri="{BB962C8B-B14F-4D97-AF65-F5344CB8AC3E}">
        <p14:creationId xmlns:p14="http://schemas.microsoft.com/office/powerpoint/2010/main" val="183734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18</a:t>
            </a:fld>
            <a:endParaRPr lang="en-IE"/>
          </a:p>
        </p:txBody>
      </p:sp>
    </p:spTree>
    <p:extLst>
      <p:ext uri="{BB962C8B-B14F-4D97-AF65-F5344CB8AC3E}">
        <p14:creationId xmlns:p14="http://schemas.microsoft.com/office/powerpoint/2010/main" val="379231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185E2EF-8815-4BD6-BDAC-31A3445E7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2E333C2-CD92-48B3-B789-9B1B2B2073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ym typeface="Calibri"/>
              </a:rPr>
              <a:t>The client wanted to take the risk of going home and having a fall, even if resulting in death</a:t>
            </a:r>
          </a:p>
          <a:p>
            <a:endParaRPr lang="en-IE" altLang="en-US" dirty="0"/>
          </a:p>
        </p:txBody>
      </p:sp>
      <p:sp>
        <p:nvSpPr>
          <p:cNvPr id="19460" name="Slide Number Placeholder 3">
            <a:extLst>
              <a:ext uri="{FF2B5EF4-FFF2-40B4-BE49-F238E27FC236}">
                <a16:creationId xmlns:a16="http://schemas.microsoft.com/office/drawing/2014/main" id="{41BAD728-503B-43F8-BC67-1F7E14C62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FEA660-9259-4831-9E31-930D026925D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9"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5</a:t>
            </a:fld>
            <a:endParaRPr lang="en-IE"/>
          </a:p>
        </p:txBody>
      </p:sp>
    </p:spTree>
    <p:extLst>
      <p:ext uri="{BB962C8B-B14F-4D97-AF65-F5344CB8AC3E}">
        <p14:creationId xmlns:p14="http://schemas.microsoft.com/office/powerpoint/2010/main" val="336331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6</a:t>
            </a:fld>
            <a:endParaRPr lang="en-IE"/>
          </a:p>
        </p:txBody>
      </p:sp>
    </p:spTree>
    <p:extLst>
      <p:ext uri="{BB962C8B-B14F-4D97-AF65-F5344CB8AC3E}">
        <p14:creationId xmlns:p14="http://schemas.microsoft.com/office/powerpoint/2010/main" val="183146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7</a:t>
            </a:fld>
            <a:endParaRPr lang="en-IE"/>
          </a:p>
        </p:txBody>
      </p:sp>
    </p:spTree>
    <p:extLst>
      <p:ext uri="{BB962C8B-B14F-4D97-AF65-F5344CB8AC3E}">
        <p14:creationId xmlns:p14="http://schemas.microsoft.com/office/powerpoint/2010/main" val="90399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8</a:t>
            </a:fld>
            <a:endParaRPr lang="en-IE"/>
          </a:p>
        </p:txBody>
      </p:sp>
    </p:spTree>
    <p:extLst>
      <p:ext uri="{BB962C8B-B14F-4D97-AF65-F5344CB8AC3E}">
        <p14:creationId xmlns:p14="http://schemas.microsoft.com/office/powerpoint/2010/main" val="182361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9</a:t>
            </a:fld>
            <a:endParaRPr lang="en-IE"/>
          </a:p>
        </p:txBody>
      </p:sp>
    </p:spTree>
    <p:extLst>
      <p:ext uri="{BB962C8B-B14F-4D97-AF65-F5344CB8AC3E}">
        <p14:creationId xmlns:p14="http://schemas.microsoft.com/office/powerpoint/2010/main" val="420692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800">
              <a:lnSpc>
                <a:spcPct val="90000"/>
              </a:lnSpc>
              <a:spcAft>
                <a:spcPts val="600"/>
              </a:spcAft>
              <a:buFont typeface="Arial"/>
              <a:buNone/>
            </a:pPr>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10</a:t>
            </a:fld>
            <a:endParaRPr lang="en-IE"/>
          </a:p>
        </p:txBody>
      </p:sp>
    </p:spTree>
    <p:extLst>
      <p:ext uri="{BB962C8B-B14F-4D97-AF65-F5344CB8AC3E}">
        <p14:creationId xmlns:p14="http://schemas.microsoft.com/office/powerpoint/2010/main" val="37739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185E2EF-8815-4BD6-BDAC-31A3445E7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2E333C2-CD92-48B3-B789-9B1B2B2073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dirty="0"/>
          </a:p>
        </p:txBody>
      </p:sp>
      <p:sp>
        <p:nvSpPr>
          <p:cNvPr id="19460" name="Slide Number Placeholder 3">
            <a:extLst>
              <a:ext uri="{FF2B5EF4-FFF2-40B4-BE49-F238E27FC236}">
                <a16:creationId xmlns:a16="http://schemas.microsoft.com/office/drawing/2014/main" id="{41BAD728-503B-43F8-BC67-1F7E14C62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FEA660-9259-4831-9E31-930D026925D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89" charset="-128"/>
              <a:cs typeface="+mn-cs"/>
            </a:endParaRPr>
          </a:p>
        </p:txBody>
      </p:sp>
    </p:spTree>
    <p:extLst>
      <p:ext uri="{BB962C8B-B14F-4D97-AF65-F5344CB8AC3E}">
        <p14:creationId xmlns:p14="http://schemas.microsoft.com/office/powerpoint/2010/main" val="284266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8D13E3A-74FE-4652-A35D-A16353E381D7}" type="slidenum">
              <a:rPr lang="en-IE" smtClean="0"/>
              <a:t>12</a:t>
            </a:fld>
            <a:endParaRPr lang="en-IE"/>
          </a:p>
        </p:txBody>
      </p:sp>
    </p:spTree>
    <p:extLst>
      <p:ext uri="{BB962C8B-B14F-4D97-AF65-F5344CB8AC3E}">
        <p14:creationId xmlns:p14="http://schemas.microsoft.com/office/powerpoint/2010/main" val="338266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D4D726-459F-6C42-9537-EFC5FF3875EC}"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62491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4D726-459F-6C42-9537-EFC5FF3875EC}"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10146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4D726-459F-6C42-9537-EFC5FF3875EC}"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11183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2" y="675371"/>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199" y="2098676"/>
            <a:ext cx="10453689"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114202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53338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36402-4256-E349-82A6-B61E9877D16E}" type="datetimeFigureOut">
              <a:rPr lang="en-US" smtClean="0">
                <a:solidFill>
                  <a:prstClr val="black">
                    <a:tint val="75000"/>
                  </a:prstClr>
                </a:solidFill>
              </a:rPr>
              <a:pPr/>
              <a:t>3/3/2023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C37172-CE56-7D45-8BC7-EAD3721904F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1" y="6176964"/>
            <a:ext cx="9514628" cy="361950"/>
          </a:xfrm>
          <a:prstGeom prst="rect">
            <a:avLst/>
          </a:prstGeom>
          <a:noFill/>
          <a:ln>
            <a:noFill/>
          </a:ln>
        </p:spPr>
      </p:pic>
      <p:pic>
        <p:nvPicPr>
          <p:cNvPr id="8" name="Picture 7"/>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26999" y="6086893"/>
            <a:ext cx="1458172" cy="605896"/>
          </a:xfrm>
          <a:prstGeom prst="rect">
            <a:avLst/>
          </a:prstGeom>
          <a:noFill/>
          <a:ln>
            <a:noFill/>
          </a:ln>
        </p:spPr>
      </p:pic>
      <p:sp>
        <p:nvSpPr>
          <p:cNvPr id="9" name="TextBox 8"/>
          <p:cNvSpPr txBox="1"/>
          <p:nvPr userDrawn="1"/>
        </p:nvSpPr>
        <p:spPr>
          <a:xfrm flipV="1">
            <a:off x="838201" y="6627067"/>
            <a:ext cx="9514628" cy="369332"/>
          </a:xfrm>
          <a:prstGeom prst="rect">
            <a:avLst/>
          </a:prstGeom>
          <a:solidFill>
            <a:srgbClr val="17376E"/>
          </a:solidFill>
          <a:ln>
            <a:solidFill>
              <a:srgbClr val="003192"/>
            </a:solidFill>
          </a:ln>
        </p:spPr>
        <p:txBody>
          <a:bodyPr wrap="square" rtlCol="0">
            <a:spAutoFit/>
          </a:bodyPr>
          <a:lstStyle/>
          <a:p>
            <a:endParaRPr lang="en-IE" sz="1800">
              <a:solidFill>
                <a:prstClr val="black"/>
              </a:solidFill>
            </a:endParaRPr>
          </a:p>
        </p:txBody>
      </p:sp>
      <p:sp>
        <p:nvSpPr>
          <p:cNvPr id="10" name="TextBox 9"/>
          <p:cNvSpPr txBox="1"/>
          <p:nvPr userDrawn="1"/>
        </p:nvSpPr>
        <p:spPr>
          <a:xfrm flipV="1">
            <a:off x="679269" y="230190"/>
            <a:ext cx="10990217" cy="369332"/>
          </a:xfrm>
          <a:prstGeom prst="rect">
            <a:avLst/>
          </a:prstGeom>
          <a:solidFill>
            <a:srgbClr val="005C2A"/>
          </a:solidFill>
          <a:ln>
            <a:solidFill>
              <a:srgbClr val="003192"/>
            </a:solidFill>
          </a:ln>
        </p:spPr>
        <p:txBody>
          <a:bodyPr wrap="square" rtlCol="0">
            <a:spAutoFit/>
          </a:bodyPr>
          <a:lstStyle/>
          <a:p>
            <a:endParaRPr lang="en-IE" sz="1800">
              <a:solidFill>
                <a:prstClr val="black"/>
              </a:solidFill>
            </a:endParaRPr>
          </a:p>
        </p:txBody>
      </p:sp>
    </p:spTree>
    <p:extLst>
      <p:ext uri="{BB962C8B-B14F-4D97-AF65-F5344CB8AC3E}">
        <p14:creationId xmlns:p14="http://schemas.microsoft.com/office/powerpoint/2010/main" val="254061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80014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30872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6376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3368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740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4D726-459F-6C42-9537-EFC5FF3875EC}"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1794867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675370"/>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32318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55435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00777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85512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810776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676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276999"/>
          </a:xfrm>
          <a:prstGeom prst="rect">
            <a:avLst/>
          </a:prstGeom>
        </p:spPr>
        <p:txBody>
          <a:bodyPr/>
          <a:lstStyle>
            <a:lvl1pPr>
              <a:defRPr/>
            </a:lvl1pPr>
          </a:lstStyle>
          <a:p>
            <a:r>
              <a:rPr lang="en-US"/>
              <a:t>Click to edit Master title style</a:t>
            </a:r>
            <a:endParaRPr/>
          </a:p>
        </p:txBody>
      </p:sp>
      <p:sp>
        <p:nvSpPr>
          <p:cNvPr id="3" name="Holder 3"/>
          <p:cNvSpPr>
            <a:spLocks noGrp="1"/>
          </p:cNvSpPr>
          <p:nvPr>
            <p:ph type="subTitle" idx="4"/>
          </p:nvPr>
        </p:nvSpPr>
        <p:spPr>
          <a:xfrm>
            <a:off x="1828800" y="3840480"/>
            <a:ext cx="8534400" cy="276999"/>
          </a:xfrm>
          <a:prstGeom prst="rect">
            <a:avLst/>
          </a:prstGeom>
        </p:spPr>
        <p:txBody>
          <a:bodyPr/>
          <a:lstStyle>
            <a:lvl1pPr>
              <a:defRPr/>
            </a:lvl1pPr>
          </a:lstStyle>
          <a:p>
            <a:r>
              <a:rPr lang="en-US"/>
              <a:t>Click to edit Master subtitle style</a:t>
            </a:r>
            <a:endParaRPr/>
          </a:p>
        </p:txBody>
      </p:sp>
      <p:sp>
        <p:nvSpPr>
          <p:cNvPr id="4" name="Holder 4"/>
          <p:cNvSpPr>
            <a:spLocks noGrp="1"/>
          </p:cNvSpPr>
          <p:nvPr>
            <p:ph type="ftr" sz="quarter" idx="10"/>
          </p:nvPr>
        </p:nvSpPr>
        <p:spPr/>
        <p:txBody>
          <a:bodyPr/>
          <a:lstStyle>
            <a:lvl1pPr>
              <a:defRPr/>
            </a:lvl1pPr>
          </a:lstStyle>
          <a:p>
            <a:endParaRPr lang="en-IE">
              <a:solidFill>
                <a:prstClr val="black">
                  <a:tint val="75000"/>
                </a:prstClr>
              </a:solidFill>
            </a:endParaRPr>
          </a:p>
        </p:txBody>
      </p:sp>
      <p:sp>
        <p:nvSpPr>
          <p:cNvPr id="5" name="Holder 5"/>
          <p:cNvSpPr>
            <a:spLocks noGrp="1"/>
          </p:cNvSpPr>
          <p:nvPr>
            <p:ph type="dt" sz="half" idx="11"/>
          </p:nvPr>
        </p:nvSpPr>
        <p:spPr/>
        <p:txBody>
          <a:bodyPr/>
          <a:lstStyle>
            <a:lvl1pPr>
              <a:defRPr/>
            </a:lvl1p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25595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r>
              <a:rPr lang="en-US"/>
              <a:t>Click to edit Master title style</a:t>
            </a:r>
            <a:endParaRPr/>
          </a:p>
        </p:txBody>
      </p:sp>
      <p:sp>
        <p:nvSpPr>
          <p:cNvPr id="3" name="Holder 3"/>
          <p:cNvSpPr>
            <a:spLocks noGrp="1"/>
          </p:cNvSpPr>
          <p:nvPr>
            <p:ph type="body" idx="1"/>
          </p:nvPr>
        </p:nvSpPr>
        <p:spPr/>
        <p:txBody>
          <a:bodyPr/>
          <a:lstStyle>
            <a:lvl1pPr>
              <a:defRPr/>
            </a:lvl1pPr>
          </a:lstStyle>
          <a:p>
            <a:pPr lvl="0"/>
            <a:r>
              <a:rPr lang="en-US"/>
              <a:t>Click to edit Master text styles</a:t>
            </a:r>
          </a:p>
        </p:txBody>
      </p:sp>
      <p:sp>
        <p:nvSpPr>
          <p:cNvPr id="4" name="Holder 4"/>
          <p:cNvSpPr>
            <a:spLocks noGrp="1"/>
          </p:cNvSpPr>
          <p:nvPr>
            <p:ph type="ftr" sz="quarter" idx="10"/>
          </p:nvPr>
        </p:nvSpPr>
        <p:spPr/>
        <p:txBody>
          <a:bodyPr/>
          <a:lstStyle>
            <a:lvl1pPr>
              <a:defRPr/>
            </a:lvl1pPr>
          </a:lstStyle>
          <a:p>
            <a:endParaRPr lang="en-US">
              <a:solidFill>
                <a:prstClr val="black">
                  <a:tint val="75000"/>
                </a:prstClr>
              </a:solidFill>
            </a:endParaRPr>
          </a:p>
        </p:txBody>
      </p:sp>
      <p:sp>
        <p:nvSpPr>
          <p:cNvPr id="5" name="Holder 5"/>
          <p:cNvSpPr>
            <a:spLocks noGrp="1"/>
          </p:cNvSpPr>
          <p:nvPr>
            <p:ph type="dt" sz="half" idx="11"/>
          </p:nvPr>
        </p:nvSpPr>
        <p:spPr/>
        <p:txBody>
          <a:bodyPr/>
          <a:lstStyle>
            <a:lvl1pPr>
              <a:defRPr/>
            </a:lvl1pPr>
          </a:lstStyle>
          <a:p>
            <a:fld id="{21D36402-4256-E349-82A6-B61E9877D16E}" type="datetimeFigureOut">
              <a:rPr lang="en-US" smtClean="0">
                <a:solidFill>
                  <a:prstClr val="black">
                    <a:tint val="75000"/>
                  </a:prstClr>
                </a:solidFill>
              </a:rPr>
              <a:pPr/>
              <a:t>3/3/2023</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64C37172-CE56-7D45-8BC7-EAD3721904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6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a:lstStyle>
            <a:lvl1pPr>
              <a:defRPr/>
            </a:lvl1pPr>
          </a:lstStyle>
          <a:p>
            <a:pPr lvl="0"/>
            <a:r>
              <a:rPr lang="en-US"/>
              <a:t>Click to edit Master text styles</a:t>
            </a:r>
          </a:p>
        </p:txBody>
      </p:sp>
      <p:sp>
        <p:nvSpPr>
          <p:cNvPr id="5" name="Holder 4"/>
          <p:cNvSpPr>
            <a:spLocks noGrp="1"/>
          </p:cNvSpPr>
          <p:nvPr>
            <p:ph type="ftr" sz="quarter" idx="10"/>
          </p:nvPr>
        </p:nvSpPr>
        <p:spPr/>
        <p:txBody>
          <a:bodyPr/>
          <a:lstStyle>
            <a:lvl1pPr>
              <a:defRPr/>
            </a:lvl1pPr>
          </a:lstStyle>
          <a:p>
            <a:endParaRPr lang="en-IE">
              <a:solidFill>
                <a:prstClr val="black">
                  <a:tint val="75000"/>
                </a:prstClr>
              </a:solidFill>
            </a:endParaRPr>
          </a:p>
        </p:txBody>
      </p:sp>
      <p:sp>
        <p:nvSpPr>
          <p:cNvPr id="6" name="Holder 5"/>
          <p:cNvSpPr>
            <a:spLocks noGrp="1"/>
          </p:cNvSpPr>
          <p:nvPr>
            <p:ph type="dt" sz="half" idx="11"/>
          </p:nvPr>
        </p:nvSpPr>
        <p:spPr/>
        <p:txBody>
          <a:bodyPr/>
          <a:lstStyle>
            <a:lvl1pPr>
              <a:defRPr/>
            </a:lvl1p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7" name="Holder 6"/>
          <p:cNvSpPr>
            <a:spLocks noGrp="1"/>
          </p:cNvSpPr>
          <p:nvPr>
            <p:ph type="sldNum" sz="quarter" idx="12"/>
          </p:nvPr>
        </p:nvSpPr>
        <p:spPr/>
        <p:txBody>
          <a:bodyPr/>
          <a:lstStyle>
            <a:lvl1pPr>
              <a:defRPr/>
            </a:lvl1p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33456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r>
              <a:rPr lang="en-US"/>
              <a:t>Click to edit Master title style</a:t>
            </a:r>
            <a:endParaRPr/>
          </a:p>
        </p:txBody>
      </p:sp>
      <p:sp>
        <p:nvSpPr>
          <p:cNvPr id="3" name="Holder 4"/>
          <p:cNvSpPr>
            <a:spLocks noGrp="1"/>
          </p:cNvSpPr>
          <p:nvPr>
            <p:ph type="ftr" sz="quarter" idx="10"/>
          </p:nvPr>
        </p:nvSpPr>
        <p:spPr/>
        <p:txBody>
          <a:bodyPr/>
          <a:lstStyle>
            <a:lvl1pPr>
              <a:defRPr/>
            </a:lvl1pPr>
          </a:lstStyle>
          <a:p>
            <a:endParaRPr lang="en-IE">
              <a:solidFill>
                <a:prstClr val="black">
                  <a:tint val="75000"/>
                </a:prstClr>
              </a:solidFill>
            </a:endParaRPr>
          </a:p>
        </p:txBody>
      </p:sp>
      <p:sp>
        <p:nvSpPr>
          <p:cNvPr id="4" name="Holder 5"/>
          <p:cNvSpPr>
            <a:spLocks noGrp="1"/>
          </p:cNvSpPr>
          <p:nvPr>
            <p:ph type="dt" sz="half" idx="11"/>
          </p:nvPr>
        </p:nvSpPr>
        <p:spPr/>
        <p:txBody>
          <a:bodyPr/>
          <a:lstStyle>
            <a:lvl1pPr>
              <a:defRPr/>
            </a:lvl1p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18976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4D726-459F-6C42-9537-EFC5FF3875EC}"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63840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en-IE">
              <a:solidFill>
                <a:prstClr val="black">
                  <a:tint val="75000"/>
                </a:prstClr>
              </a:solidFill>
            </a:endParaRPr>
          </a:p>
        </p:txBody>
      </p:sp>
      <p:sp>
        <p:nvSpPr>
          <p:cNvPr id="3" name="Holder 5"/>
          <p:cNvSpPr>
            <a:spLocks noGrp="1"/>
          </p:cNvSpPr>
          <p:nvPr>
            <p:ph type="dt" sz="half" idx="11"/>
          </p:nvPr>
        </p:nvSpPr>
        <p:spPr/>
        <p:txBody>
          <a:bodyPr/>
          <a:lstStyle>
            <a:lvl1pPr>
              <a:defRPr/>
            </a:lvl1p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692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age">
    <p:spTree>
      <p:nvGrpSpPr>
        <p:cNvPr id="1" name=""/>
        <p:cNvGrpSpPr/>
        <p:nvPr/>
      </p:nvGrpSpPr>
      <p:grpSpPr>
        <a:xfrm>
          <a:off x="0" y="0"/>
          <a:ext cx="0" cy="0"/>
          <a:chOff x="0" y="0"/>
          <a:chExt cx="0" cy="0"/>
        </a:xfrm>
      </p:grpSpPr>
      <p:sp>
        <p:nvSpPr>
          <p:cNvPr id="3" name="Title 2"/>
          <p:cNvSpPr>
            <a:spLocks noGrp="1"/>
          </p:cNvSpPr>
          <p:nvPr>
            <p:ph type="title"/>
          </p:nvPr>
        </p:nvSpPr>
        <p:spPr>
          <a:xfrm>
            <a:off x="838200" y="675370"/>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506896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42938" y="1630363"/>
            <a:ext cx="11017250" cy="3873500"/>
          </a:xfrm>
        </p:spPr>
        <p:txBody>
          <a:bodyPr/>
          <a:lstStyle>
            <a:lvl1pPr marL="0" indent="0">
              <a:buNone/>
              <a:defRPr/>
            </a:lvl1pPr>
          </a:lstStyle>
          <a:p>
            <a:pPr lvl="0"/>
            <a:r>
              <a:rPr lang="en-US"/>
              <a:t>Click to edit Master text styles</a:t>
            </a:r>
          </a:p>
        </p:txBody>
      </p:sp>
      <p:sp>
        <p:nvSpPr>
          <p:cNvPr id="10" name="Text Placeholder 9"/>
          <p:cNvSpPr>
            <a:spLocks noGrp="1"/>
          </p:cNvSpPr>
          <p:nvPr>
            <p:ph type="body" sz="quarter" idx="12" hasCustomPrompt="1"/>
          </p:nvPr>
        </p:nvSpPr>
        <p:spPr>
          <a:xfrm>
            <a:off x="642938" y="633413"/>
            <a:ext cx="11017250" cy="906462"/>
          </a:xfrm>
        </p:spPr>
        <p:txBody>
          <a:bodyPr>
            <a:normAutofit/>
          </a:bodyPr>
          <a:lstStyle>
            <a:lvl1pPr marL="0" indent="0">
              <a:buNone/>
              <a:defRPr sz="4000" b="1">
                <a:solidFill>
                  <a:schemeClr val="accent6">
                    <a:lumMod val="50000"/>
                  </a:schemeClr>
                </a:solidFill>
              </a:defRPr>
            </a:lvl1pPr>
          </a:lstStyle>
          <a:p>
            <a:pPr lvl="0"/>
            <a:r>
              <a:rPr lang="en-IE" sz="4000"/>
              <a:t>Key Elements of ADM (Capacity) Act 2015</a:t>
            </a:r>
            <a:endParaRPr lang="en-IE"/>
          </a:p>
        </p:txBody>
      </p:sp>
    </p:spTree>
    <p:extLst>
      <p:ext uri="{BB962C8B-B14F-4D97-AF65-F5344CB8AC3E}">
        <p14:creationId xmlns:p14="http://schemas.microsoft.com/office/powerpoint/2010/main" val="248971540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5970494"/>
            <a:ext cx="12204000" cy="828000"/>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FEEEC"/>
                </a:solidFill>
              </a:ln>
              <a:solidFill>
                <a:srgbClr val="EFEEEC"/>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797" y="5963713"/>
            <a:ext cx="1086112" cy="8050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29" y="6251307"/>
            <a:ext cx="720815" cy="229813"/>
          </a:xfrm>
          <a:prstGeom prst="rect">
            <a:avLst/>
          </a:prstGeom>
        </p:spPr>
      </p:pic>
      <p:sp>
        <p:nvSpPr>
          <p:cNvPr id="7" name="Slide Number Placeholder 5"/>
          <p:cNvSpPr>
            <a:spLocks noGrp="1"/>
          </p:cNvSpPr>
          <p:nvPr>
            <p:ph type="sldNum" sz="quarter" idx="12"/>
          </p:nvPr>
        </p:nvSpPr>
        <p:spPr>
          <a:xfrm>
            <a:off x="11715789" y="6356351"/>
            <a:ext cx="476211" cy="365125"/>
          </a:xfrm>
          <a:prstGeom prst="rect">
            <a:avLst/>
          </a:prstGeom>
        </p:spPr>
        <p:txBody>
          <a:bodyPr/>
          <a:lstStyle>
            <a:lvl1pPr algn="l">
              <a:defRPr sz="1100">
                <a:solidFill>
                  <a:schemeClr val="tx1"/>
                </a:solidFill>
              </a:defRPr>
            </a:lvl1pPr>
          </a:lstStyle>
          <a:p>
            <a:fld id="{6424AE28-B73E-4159-9CA3-861105877420}" type="slidenum">
              <a:rPr lang="en-IE" smtClean="0">
                <a:solidFill>
                  <a:srgbClr val="22505F"/>
                </a:solidFill>
              </a:rPr>
              <a:pPr/>
              <a:t>‹#›</a:t>
            </a:fld>
            <a:endParaRPr lang="en-IE">
              <a:solidFill>
                <a:srgbClr val="22505F"/>
              </a:solidFill>
            </a:endParaRPr>
          </a:p>
        </p:txBody>
      </p:sp>
      <p:sp>
        <p:nvSpPr>
          <p:cNvPr id="9" name="Text Placeholder 11"/>
          <p:cNvSpPr>
            <a:spLocks noGrp="1"/>
          </p:cNvSpPr>
          <p:nvPr>
            <p:ph type="body" sz="quarter" idx="14"/>
          </p:nvPr>
        </p:nvSpPr>
        <p:spPr>
          <a:xfrm>
            <a:off x="563603" y="6035040"/>
            <a:ext cx="9817526" cy="624960"/>
          </a:xfrm>
        </p:spPr>
        <p:txBody>
          <a:bodyPr>
            <a:normAutofit/>
          </a:bodyPr>
          <a:lstStyle>
            <a:lvl1pPr marL="0" indent="0">
              <a:lnSpc>
                <a:spcPts val="2000"/>
              </a:lnSpc>
              <a:spcBef>
                <a:spcPts val="0"/>
              </a:spcBef>
              <a:buNone/>
              <a:defRPr sz="1600" b="0">
                <a:solidFill>
                  <a:schemeClr val="tx1"/>
                </a:solidFill>
              </a:defRPr>
            </a:lvl1pPr>
          </a:lstStyle>
          <a:p>
            <a:pPr lvl="0"/>
            <a:endParaRPr lang="en-IE"/>
          </a:p>
        </p:txBody>
      </p:sp>
      <p:sp>
        <p:nvSpPr>
          <p:cNvPr id="16" name="Rectangle 15"/>
          <p:cNvSpPr/>
          <p:nvPr userDrawn="1"/>
        </p:nvSpPr>
        <p:spPr>
          <a:xfrm>
            <a:off x="-4966" y="6766558"/>
            <a:ext cx="12204000" cy="10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7" name="Title 1"/>
          <p:cNvSpPr>
            <a:spLocks noGrp="1"/>
          </p:cNvSpPr>
          <p:nvPr>
            <p:ph type="title"/>
          </p:nvPr>
        </p:nvSpPr>
        <p:spPr>
          <a:xfrm>
            <a:off x="235861" y="210429"/>
            <a:ext cx="4434804" cy="361637"/>
          </a:xfrm>
        </p:spPr>
        <p:txBody>
          <a:bodyPr wrap="none">
            <a:spAutoFit/>
          </a:bodyPr>
          <a:lstStyle>
            <a:lvl1pPr>
              <a:lnSpc>
                <a:spcPts val="2100"/>
              </a:lnSpc>
              <a:spcAft>
                <a:spcPts val="300"/>
              </a:spcAft>
              <a:defRPr sz="2800"/>
            </a:lvl1pPr>
          </a:lstStyle>
          <a:p>
            <a:r>
              <a:rPr lang="en-US"/>
              <a:t>Click to edit Master title style</a:t>
            </a:r>
            <a:endParaRPr lang="en-IE"/>
          </a:p>
        </p:txBody>
      </p:sp>
      <p:sp>
        <p:nvSpPr>
          <p:cNvPr id="18" name="Text Placeholder 9"/>
          <p:cNvSpPr>
            <a:spLocks noGrp="1"/>
          </p:cNvSpPr>
          <p:nvPr>
            <p:ph type="body" sz="quarter" idx="13"/>
          </p:nvPr>
        </p:nvSpPr>
        <p:spPr>
          <a:xfrm>
            <a:off x="235860" y="531318"/>
            <a:ext cx="2381870" cy="348813"/>
          </a:xfrm>
        </p:spPr>
        <p:txBody>
          <a:bodyPr wrap="none">
            <a:spAutoFit/>
          </a:bodyPr>
          <a:lstStyle>
            <a:lvl1pPr marL="0" indent="0" algn="l">
              <a:lnSpc>
                <a:spcPts val="2000"/>
              </a:lnSpc>
              <a:spcBef>
                <a:spcPts val="0"/>
              </a:spcBef>
              <a:buNone/>
              <a:defRPr sz="1400">
                <a:solidFill>
                  <a:srgbClr val="4B2942"/>
                </a:solidFill>
              </a:defRPr>
            </a:lvl1pPr>
          </a:lstStyle>
          <a:p>
            <a:pPr lvl="0"/>
            <a:r>
              <a:rPr lang="en-US"/>
              <a:t>Click to edit Master text styles</a:t>
            </a:r>
          </a:p>
        </p:txBody>
      </p:sp>
    </p:spTree>
    <p:extLst>
      <p:ext uri="{BB962C8B-B14F-4D97-AF65-F5344CB8AC3E}">
        <p14:creationId xmlns:p14="http://schemas.microsoft.com/office/powerpoint/2010/main" val="21489659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9">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675368"/>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045408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224" y="-1"/>
            <a:ext cx="12526223" cy="7046000"/>
          </a:xfrm>
          <a:prstGeom prst="rect">
            <a:avLst/>
          </a:prstGeom>
        </p:spPr>
      </p:pic>
      <p:sp>
        <p:nvSpPr>
          <p:cNvPr id="3" name="Title 2"/>
          <p:cNvSpPr>
            <a:spLocks noGrp="1"/>
          </p:cNvSpPr>
          <p:nvPr>
            <p:ph type="title"/>
          </p:nvPr>
        </p:nvSpPr>
        <p:spPr>
          <a:xfrm>
            <a:off x="838200" y="675370"/>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Slide Number Placeholder 5"/>
          <p:cNvSpPr>
            <a:spLocks noGrp="1"/>
          </p:cNvSpPr>
          <p:nvPr>
            <p:ph type="sldNum" sz="quarter" idx="13"/>
          </p:nvPr>
        </p:nvSpPr>
        <p:spPr>
          <a:xfrm>
            <a:off x="188166" y="6287221"/>
            <a:ext cx="528028" cy="365125"/>
          </a:xfrm>
        </p:spPr>
        <p:txBody>
          <a:bodyPr/>
          <a:lstStyle>
            <a:lvl1pPr algn="ctr">
              <a:defRPr>
                <a:solidFill>
                  <a:schemeClr val="bg1"/>
                </a:solidFill>
              </a:defRPr>
            </a:lvl1pPr>
          </a:lstStyle>
          <a:p>
            <a:fld id="{64C37172-CE56-7D45-8BC7-EAD372190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084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bg>
      <p:bgPr>
        <a:solidFill>
          <a:srgbClr val="4B294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313229" y="1265848"/>
            <a:ext cx="1568873" cy="1524244"/>
          </a:xfrm>
          <a:prstGeom prst="ellipse">
            <a:avLst/>
          </a:prstGeom>
        </p:spPr>
        <p:txBody>
          <a:bodyPr/>
          <a:lstStyle>
            <a:lvl1pPr marL="0" indent="0">
              <a:buFontTx/>
              <a:buNone/>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430306"/>
            <a:ext cx="2728083" cy="3154139"/>
          </a:xfrm>
          <a:prstGeom prst="rect">
            <a:avLst/>
          </a:prstGeom>
        </p:spPr>
      </p:pic>
      <p:sp>
        <p:nvSpPr>
          <p:cNvPr id="5"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tx1"/>
                </a:solidFill>
              </a:defRPr>
            </a:lvl1pPr>
          </a:lstStyle>
          <a:p>
            <a:r>
              <a:rPr lang="en-US"/>
              <a:t>Click to edit Master title style</a:t>
            </a:r>
            <a:endParaRPr lang="en-IE"/>
          </a:p>
        </p:txBody>
      </p:sp>
      <p:sp>
        <p:nvSpPr>
          <p:cNvPr id="6" name="Date Placeholder 3"/>
          <p:cNvSpPr>
            <a:spLocks noGrp="1"/>
          </p:cNvSpPr>
          <p:nvPr>
            <p:ph type="dt" sz="half" idx="11"/>
          </p:nvPr>
        </p:nvSpPr>
        <p:spPr>
          <a:xfrm>
            <a:off x="768000" y="5831506"/>
            <a:ext cx="4779819" cy="365125"/>
          </a:xfrm>
          <a:prstGeom prst="rect">
            <a:avLst/>
          </a:prstGeom>
        </p:spPr>
        <p:txBody>
          <a:bodyPr lIns="0" tIns="0" rIns="0" bIns="0"/>
          <a:lstStyle>
            <a:lvl1pPr>
              <a:lnSpc>
                <a:spcPts val="1900"/>
              </a:lnSpc>
              <a:defRPr sz="1700">
                <a:solidFill>
                  <a:schemeClr val="tx1"/>
                </a:solidFill>
              </a:defRPr>
            </a:lvl1pPr>
          </a:lstStyle>
          <a:p>
            <a:endParaRPr lang="en-IE">
              <a:solidFill>
                <a:srgbClr val="FFFFFF"/>
              </a:solidFill>
            </a:endParaRPr>
          </a:p>
        </p:txBody>
      </p:sp>
      <p:sp>
        <p:nvSpPr>
          <p:cNvPr id="7" name="Oval 6"/>
          <p:cNvSpPr/>
          <p:nvPr userDrawn="1"/>
        </p:nvSpPr>
        <p:spPr>
          <a:xfrm>
            <a:off x="9219304" y="3818968"/>
            <a:ext cx="1871830" cy="18718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027" y="5854299"/>
            <a:ext cx="1344384" cy="428621"/>
          </a:xfrm>
          <a:prstGeom prst="rect">
            <a:avLst/>
          </a:prstGeom>
        </p:spPr>
      </p:pic>
    </p:spTree>
    <p:extLst>
      <p:ext uri="{BB962C8B-B14F-4D97-AF65-F5344CB8AC3E}">
        <p14:creationId xmlns:p14="http://schemas.microsoft.com/office/powerpoint/2010/main" val="1965617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313229" y="1265848"/>
            <a:ext cx="1568873" cy="1524244"/>
          </a:xfrm>
          <a:prstGeom prst="ellipse">
            <a:avLst/>
          </a:prstGeom>
        </p:spPr>
        <p:txBody>
          <a:bodyPr/>
          <a:lstStyle>
            <a:lvl1pPr marL="0" indent="0">
              <a:buFontTx/>
              <a:buNone/>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430306"/>
            <a:ext cx="2728083" cy="3154139"/>
          </a:xfrm>
          <a:prstGeom prst="rect">
            <a:avLst/>
          </a:prstGeom>
        </p:spPr>
      </p:pic>
      <p:sp>
        <p:nvSpPr>
          <p:cNvPr id="5"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a:p>
        </p:txBody>
      </p:sp>
      <p:sp>
        <p:nvSpPr>
          <p:cNvPr id="6" name="Date Placeholder 3"/>
          <p:cNvSpPr>
            <a:spLocks noGrp="1"/>
          </p:cNvSpPr>
          <p:nvPr>
            <p:ph type="dt" sz="half" idx="11"/>
          </p:nvPr>
        </p:nvSpPr>
        <p:spPr>
          <a:xfrm>
            <a:off x="768000" y="5831506"/>
            <a:ext cx="4779819" cy="365125"/>
          </a:xfrm>
          <a:prstGeom prst="rect">
            <a:avLst/>
          </a:prstGeom>
        </p:spPr>
        <p:txBody>
          <a:bodyPr lIns="0" tIns="0" rIns="0" bIns="0"/>
          <a:lstStyle>
            <a:lvl1pPr>
              <a:lnSpc>
                <a:spcPts val="1900"/>
              </a:lnSpc>
              <a:defRPr sz="1700">
                <a:solidFill>
                  <a:schemeClr val="bg1"/>
                </a:solidFill>
              </a:defRPr>
            </a:lvl1pPr>
          </a:lstStyle>
          <a:p>
            <a:endParaRPr lang="en-IE">
              <a:solidFill>
                <a:srgbClr val="22505F"/>
              </a:solidFill>
            </a:endParaRPr>
          </a:p>
        </p:txBody>
      </p:sp>
      <p:sp>
        <p:nvSpPr>
          <p:cNvPr id="7" name="Oval 6"/>
          <p:cNvSpPr/>
          <p:nvPr userDrawn="1"/>
        </p:nvSpPr>
        <p:spPr>
          <a:xfrm>
            <a:off x="9219304" y="3818968"/>
            <a:ext cx="1871830" cy="18718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027" y="5854299"/>
            <a:ext cx="1344384" cy="428621"/>
          </a:xfrm>
          <a:prstGeom prst="rect">
            <a:avLst/>
          </a:prstGeom>
        </p:spPr>
      </p:pic>
    </p:spTree>
    <p:extLst>
      <p:ext uri="{BB962C8B-B14F-4D97-AF65-F5344CB8AC3E}">
        <p14:creationId xmlns:p14="http://schemas.microsoft.com/office/powerpoint/2010/main" val="1994167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313229" y="1265848"/>
            <a:ext cx="1568873" cy="1524244"/>
          </a:xfrm>
          <a:prstGeom prst="ellipse">
            <a:avLst/>
          </a:prstGeom>
        </p:spPr>
        <p:txBody>
          <a:bodyPr/>
          <a:lstStyle>
            <a:lvl1pPr marL="0" indent="0">
              <a:buFontTx/>
              <a:buNone/>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430306"/>
            <a:ext cx="2728083" cy="3154139"/>
          </a:xfrm>
          <a:prstGeom prst="rect">
            <a:avLst/>
          </a:prstGeom>
        </p:spPr>
      </p:pic>
      <p:sp>
        <p:nvSpPr>
          <p:cNvPr id="5"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tx1"/>
                </a:solidFill>
              </a:defRPr>
            </a:lvl1pPr>
          </a:lstStyle>
          <a:p>
            <a:r>
              <a:rPr lang="en-US"/>
              <a:t>Click to edit Master title style</a:t>
            </a:r>
            <a:endParaRPr lang="en-IE"/>
          </a:p>
        </p:txBody>
      </p:sp>
      <p:sp>
        <p:nvSpPr>
          <p:cNvPr id="6" name="Date Placeholder 3"/>
          <p:cNvSpPr>
            <a:spLocks noGrp="1"/>
          </p:cNvSpPr>
          <p:nvPr>
            <p:ph type="dt" sz="half" idx="11"/>
          </p:nvPr>
        </p:nvSpPr>
        <p:spPr>
          <a:xfrm>
            <a:off x="768000" y="5831506"/>
            <a:ext cx="4779819" cy="365125"/>
          </a:xfrm>
          <a:prstGeom prst="rect">
            <a:avLst/>
          </a:prstGeom>
        </p:spPr>
        <p:txBody>
          <a:bodyPr lIns="0" tIns="0" rIns="0" bIns="0"/>
          <a:lstStyle>
            <a:lvl1pPr>
              <a:lnSpc>
                <a:spcPts val="1900"/>
              </a:lnSpc>
              <a:defRPr sz="1700">
                <a:solidFill>
                  <a:schemeClr val="tx1"/>
                </a:solidFill>
              </a:defRPr>
            </a:lvl1pPr>
          </a:lstStyle>
          <a:p>
            <a:endParaRPr lang="en-IE">
              <a:solidFill>
                <a:srgbClr val="FFFFFF"/>
              </a:solidFill>
            </a:endParaRPr>
          </a:p>
        </p:txBody>
      </p:sp>
      <p:sp>
        <p:nvSpPr>
          <p:cNvPr id="7" name="Oval 6"/>
          <p:cNvSpPr/>
          <p:nvPr userDrawn="1"/>
        </p:nvSpPr>
        <p:spPr>
          <a:xfrm>
            <a:off x="9219304" y="3818968"/>
            <a:ext cx="1871830" cy="18718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027" y="5854299"/>
            <a:ext cx="1344384" cy="428621"/>
          </a:xfrm>
          <a:prstGeom prst="rect">
            <a:avLst/>
          </a:prstGeom>
        </p:spPr>
      </p:pic>
    </p:spTree>
    <p:extLst>
      <p:ext uri="{BB962C8B-B14F-4D97-AF65-F5344CB8AC3E}">
        <p14:creationId xmlns:p14="http://schemas.microsoft.com/office/powerpoint/2010/main" val="1696976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4"/>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313229" y="1265848"/>
            <a:ext cx="1568873" cy="1524244"/>
          </a:xfrm>
          <a:prstGeom prst="ellipse">
            <a:avLst/>
          </a:prstGeom>
        </p:spPr>
        <p:txBody>
          <a:bodyPr/>
          <a:lstStyle>
            <a:lvl1pPr marL="0" indent="0">
              <a:buFontTx/>
              <a:buNone/>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430306"/>
            <a:ext cx="2728083" cy="3154139"/>
          </a:xfrm>
          <a:prstGeom prst="rect">
            <a:avLst/>
          </a:prstGeom>
        </p:spPr>
      </p:pic>
      <p:sp>
        <p:nvSpPr>
          <p:cNvPr id="5"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tx1"/>
                </a:solidFill>
              </a:defRPr>
            </a:lvl1pPr>
          </a:lstStyle>
          <a:p>
            <a:r>
              <a:rPr lang="en-US"/>
              <a:t>Click to edit Master title style</a:t>
            </a:r>
            <a:endParaRPr lang="en-IE"/>
          </a:p>
        </p:txBody>
      </p:sp>
      <p:sp>
        <p:nvSpPr>
          <p:cNvPr id="6" name="Date Placeholder 3"/>
          <p:cNvSpPr>
            <a:spLocks noGrp="1"/>
          </p:cNvSpPr>
          <p:nvPr>
            <p:ph type="dt" sz="half" idx="11"/>
          </p:nvPr>
        </p:nvSpPr>
        <p:spPr>
          <a:xfrm>
            <a:off x="768000" y="5831506"/>
            <a:ext cx="4779819" cy="365125"/>
          </a:xfrm>
          <a:prstGeom prst="rect">
            <a:avLst/>
          </a:prstGeom>
        </p:spPr>
        <p:txBody>
          <a:bodyPr lIns="0" tIns="0" rIns="0" bIns="0"/>
          <a:lstStyle>
            <a:lvl1pPr>
              <a:lnSpc>
                <a:spcPts val="1900"/>
              </a:lnSpc>
              <a:defRPr sz="1700">
                <a:solidFill>
                  <a:schemeClr val="tx1"/>
                </a:solidFill>
              </a:defRPr>
            </a:lvl1pPr>
          </a:lstStyle>
          <a:p>
            <a:endParaRPr lang="en-IE">
              <a:solidFill>
                <a:srgbClr val="FFFFFF"/>
              </a:solidFill>
            </a:endParaRPr>
          </a:p>
        </p:txBody>
      </p:sp>
      <p:sp>
        <p:nvSpPr>
          <p:cNvPr id="7" name="Oval 6"/>
          <p:cNvSpPr/>
          <p:nvPr userDrawn="1"/>
        </p:nvSpPr>
        <p:spPr>
          <a:xfrm>
            <a:off x="9219304" y="3818968"/>
            <a:ext cx="1871830" cy="18718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027" y="5854299"/>
            <a:ext cx="1344384" cy="428621"/>
          </a:xfrm>
          <a:prstGeom prst="rect">
            <a:avLst/>
          </a:prstGeom>
        </p:spPr>
      </p:pic>
    </p:spTree>
    <p:extLst>
      <p:ext uri="{BB962C8B-B14F-4D97-AF65-F5344CB8AC3E}">
        <p14:creationId xmlns:p14="http://schemas.microsoft.com/office/powerpoint/2010/main" val="289915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4D726-459F-6C42-9537-EFC5FF3875EC}"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915006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6"/>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313229" y="1265848"/>
            <a:ext cx="1568873" cy="1524244"/>
          </a:xfrm>
          <a:prstGeom prst="ellipse">
            <a:avLst/>
          </a:prstGeom>
        </p:spPr>
        <p:txBody>
          <a:bodyPr/>
          <a:lstStyle>
            <a:lvl1pPr marL="0" indent="0">
              <a:buFontTx/>
              <a:buNone/>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430306"/>
            <a:ext cx="2728083" cy="3154139"/>
          </a:xfrm>
          <a:prstGeom prst="rect">
            <a:avLst/>
          </a:prstGeom>
        </p:spPr>
      </p:pic>
      <p:sp>
        <p:nvSpPr>
          <p:cNvPr id="5" name="Title 1"/>
          <p:cNvSpPr>
            <a:spLocks noGrp="1"/>
          </p:cNvSpPr>
          <p:nvPr>
            <p:ph type="ctrTitle"/>
          </p:nvPr>
        </p:nvSpPr>
        <p:spPr>
          <a:xfrm>
            <a:off x="768000" y="4212001"/>
            <a:ext cx="6450219" cy="1470025"/>
          </a:xfrm>
        </p:spPr>
        <p:txBody>
          <a:bodyPr lIns="0" tIns="0" rIns="0" bIns="0">
            <a:normAutofit/>
          </a:bodyPr>
          <a:lstStyle>
            <a:lvl1pPr>
              <a:lnSpc>
                <a:spcPts val="4500"/>
              </a:lnSpc>
              <a:defRPr sz="4700">
                <a:solidFill>
                  <a:schemeClr val="bg1"/>
                </a:solidFill>
              </a:defRPr>
            </a:lvl1pPr>
          </a:lstStyle>
          <a:p>
            <a:r>
              <a:rPr lang="en-US"/>
              <a:t>Click to edit Master title style</a:t>
            </a:r>
            <a:endParaRPr lang="en-IE"/>
          </a:p>
        </p:txBody>
      </p:sp>
      <p:sp>
        <p:nvSpPr>
          <p:cNvPr id="6" name="Date Placeholder 3"/>
          <p:cNvSpPr>
            <a:spLocks noGrp="1"/>
          </p:cNvSpPr>
          <p:nvPr>
            <p:ph type="dt" sz="half" idx="11"/>
          </p:nvPr>
        </p:nvSpPr>
        <p:spPr>
          <a:xfrm>
            <a:off x="768000" y="5831506"/>
            <a:ext cx="4779819" cy="365125"/>
          </a:xfrm>
          <a:prstGeom prst="rect">
            <a:avLst/>
          </a:prstGeom>
        </p:spPr>
        <p:txBody>
          <a:bodyPr lIns="0" tIns="0" rIns="0" bIns="0"/>
          <a:lstStyle>
            <a:lvl1pPr>
              <a:lnSpc>
                <a:spcPts val="1900"/>
              </a:lnSpc>
              <a:defRPr sz="1700">
                <a:solidFill>
                  <a:schemeClr val="bg1"/>
                </a:solidFill>
              </a:defRPr>
            </a:lvl1pPr>
          </a:lstStyle>
          <a:p>
            <a:endParaRPr lang="en-IE">
              <a:solidFill>
                <a:srgbClr val="22505F"/>
              </a:solidFill>
            </a:endParaRPr>
          </a:p>
        </p:txBody>
      </p:sp>
      <p:sp>
        <p:nvSpPr>
          <p:cNvPr id="7" name="Oval 6"/>
          <p:cNvSpPr/>
          <p:nvPr userDrawn="1"/>
        </p:nvSpPr>
        <p:spPr>
          <a:xfrm>
            <a:off x="9219304" y="3818968"/>
            <a:ext cx="1871830" cy="18718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027" y="5854299"/>
            <a:ext cx="1344384" cy="428621"/>
          </a:xfrm>
          <a:prstGeom prst="rect">
            <a:avLst/>
          </a:prstGeom>
        </p:spPr>
      </p:pic>
    </p:spTree>
    <p:extLst>
      <p:ext uri="{BB962C8B-B14F-4D97-AF65-F5344CB8AC3E}">
        <p14:creationId xmlns:p14="http://schemas.microsoft.com/office/powerpoint/2010/main" val="2333312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768000" y="743972"/>
            <a:ext cx="7391413" cy="353794"/>
          </a:xfrm>
        </p:spPr>
        <p:txBody>
          <a:bodyPr>
            <a:noAutofit/>
          </a:bodyPr>
          <a:lstStyle>
            <a:lvl1pPr>
              <a:lnSpc>
                <a:spcPts val="2100"/>
              </a:lnSpc>
              <a:spcAft>
                <a:spcPts val="300"/>
              </a:spcAft>
              <a:defRPr sz="2800"/>
            </a:lvl1pPr>
          </a:lstStyle>
          <a:p>
            <a:r>
              <a:rPr lang="en-US"/>
              <a:t>Click to edit Master title style</a:t>
            </a:r>
            <a:endParaRPr lang="en-IE"/>
          </a:p>
        </p:txBody>
      </p:sp>
      <p:sp>
        <p:nvSpPr>
          <p:cNvPr id="7" name="Slide Number Placeholder 5"/>
          <p:cNvSpPr>
            <a:spLocks noGrp="1"/>
          </p:cNvSpPr>
          <p:nvPr>
            <p:ph type="sldNum" sz="quarter" idx="12"/>
          </p:nvPr>
        </p:nvSpPr>
        <p:spPr>
          <a:xfrm>
            <a:off x="11715789" y="6356351"/>
            <a:ext cx="476211" cy="365125"/>
          </a:xfrm>
          <a:prstGeom prst="rect">
            <a:avLst/>
          </a:prstGeom>
        </p:spPr>
        <p:txBody>
          <a:bodyPr/>
          <a:lstStyle>
            <a:lvl1pPr algn="l">
              <a:defRPr sz="1100">
                <a:solidFill>
                  <a:schemeClr val="tx1"/>
                </a:solidFill>
              </a:defRPr>
            </a:lvl1pPr>
          </a:lstStyle>
          <a:p>
            <a:fld id="{6424AE28-B73E-4159-9CA3-861105877420}" type="slidenum">
              <a:rPr lang="en-IE" smtClean="0">
                <a:solidFill>
                  <a:srgbClr val="22505F"/>
                </a:solidFill>
              </a:rPr>
              <a:pPr/>
              <a:t>‹#›</a:t>
            </a:fld>
            <a:endParaRPr lang="en-IE">
              <a:solidFill>
                <a:srgbClr val="22505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0" y="263937"/>
            <a:ext cx="1248598" cy="1443597"/>
          </a:xfrm>
          <a:prstGeom prst="rect">
            <a:avLst/>
          </a:prstGeom>
        </p:spPr>
      </p:pic>
      <p:sp>
        <p:nvSpPr>
          <p:cNvPr id="1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8"/>
          <p:cNvSpPr/>
          <p:nvPr userDrawn="1"/>
        </p:nvSpPr>
        <p:spPr>
          <a:xfrm>
            <a:off x="-4966" y="6766558"/>
            <a:ext cx="12204000" cy="108000"/>
          </a:xfrm>
          <a:prstGeom prst="rect">
            <a:avLst/>
          </a:prstGeom>
          <a:solidFill>
            <a:srgbClr val="D0103A"/>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1797" y="5963713"/>
            <a:ext cx="1086112" cy="80500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89029" y="6251307"/>
            <a:ext cx="720815" cy="229813"/>
          </a:xfrm>
          <a:prstGeom prst="rect">
            <a:avLst/>
          </a:prstGeom>
        </p:spPr>
      </p:pic>
    </p:spTree>
    <p:extLst>
      <p:ext uri="{BB962C8B-B14F-4D97-AF65-F5344CB8AC3E}">
        <p14:creationId xmlns:p14="http://schemas.microsoft.com/office/powerpoint/2010/main" val="48742398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768000" y="743972"/>
            <a:ext cx="7391413" cy="353794"/>
          </a:xfrm>
        </p:spPr>
        <p:txBody>
          <a:bodyPr>
            <a:noAutofit/>
          </a:bodyPr>
          <a:lstStyle>
            <a:lvl1pPr>
              <a:lnSpc>
                <a:spcPts val="2100"/>
              </a:lnSpc>
              <a:spcAft>
                <a:spcPts val="300"/>
              </a:spcAft>
              <a:defRPr sz="2800"/>
            </a:lvl1pPr>
          </a:lstStyle>
          <a:p>
            <a:r>
              <a:rPr lang="en-US"/>
              <a:t>Click to edit Master title style</a:t>
            </a:r>
            <a:endParaRPr lang="en-IE"/>
          </a:p>
        </p:txBody>
      </p:sp>
      <p:sp>
        <p:nvSpPr>
          <p:cNvPr id="7" name="Slide Number Placeholder 5"/>
          <p:cNvSpPr>
            <a:spLocks noGrp="1"/>
          </p:cNvSpPr>
          <p:nvPr>
            <p:ph type="sldNum" sz="quarter" idx="12"/>
          </p:nvPr>
        </p:nvSpPr>
        <p:spPr>
          <a:xfrm>
            <a:off x="11715789" y="6356351"/>
            <a:ext cx="476211" cy="365125"/>
          </a:xfrm>
          <a:prstGeom prst="rect">
            <a:avLst/>
          </a:prstGeom>
        </p:spPr>
        <p:txBody>
          <a:bodyPr/>
          <a:lstStyle>
            <a:lvl1pPr algn="l">
              <a:defRPr sz="1100">
                <a:solidFill>
                  <a:schemeClr val="tx1"/>
                </a:solidFill>
              </a:defRPr>
            </a:lvl1pPr>
          </a:lstStyle>
          <a:p>
            <a:fld id="{6424AE28-B73E-4159-9CA3-861105877420}" type="slidenum">
              <a:rPr lang="en-IE" smtClean="0">
                <a:solidFill>
                  <a:srgbClr val="22505F"/>
                </a:solidFill>
              </a:rPr>
              <a:pPr/>
              <a:t>‹#›</a:t>
            </a:fld>
            <a:endParaRPr lang="en-IE">
              <a:solidFill>
                <a:srgbClr val="22505F"/>
              </a:solidFill>
            </a:endParaRPr>
          </a:p>
        </p:txBody>
      </p:sp>
      <p:sp>
        <p:nvSpPr>
          <p:cNvPr id="1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8"/>
          <p:cNvSpPr/>
          <p:nvPr userDrawn="1"/>
        </p:nvSpPr>
        <p:spPr>
          <a:xfrm>
            <a:off x="-4966" y="6766558"/>
            <a:ext cx="12204000" cy="108000"/>
          </a:xfrm>
          <a:prstGeom prst="rect">
            <a:avLst/>
          </a:prstGeom>
          <a:solidFill>
            <a:srgbClr val="D0103A"/>
          </a:solidFill>
          <a:ln>
            <a:solidFill>
              <a:srgbClr val="D01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797" y="5963713"/>
            <a:ext cx="1086112" cy="8050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29" y="6251307"/>
            <a:ext cx="720815" cy="229813"/>
          </a:xfrm>
          <a:prstGeom prst="rect">
            <a:avLst/>
          </a:prstGeom>
        </p:spPr>
      </p:pic>
    </p:spTree>
    <p:extLst>
      <p:ext uri="{BB962C8B-B14F-4D97-AF65-F5344CB8AC3E}">
        <p14:creationId xmlns:p14="http://schemas.microsoft.com/office/powerpoint/2010/main" val="14153761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4B2942"/>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980791" y="2857500"/>
            <a:ext cx="6737873" cy="1143000"/>
          </a:xfrm>
        </p:spPr>
        <p:txBody>
          <a:bodyPr>
            <a:normAutofit/>
          </a:bodyPr>
          <a:lstStyle>
            <a:lvl1pPr>
              <a:defRPr sz="4400">
                <a:solidFill>
                  <a:schemeClr val="tx1"/>
                </a:solidFill>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796066"/>
            <a:ext cx="4470822" cy="5169049"/>
          </a:xfrm>
          <a:prstGeom prst="rect">
            <a:avLst/>
          </a:prstGeom>
        </p:spPr>
      </p:pic>
      <p:sp>
        <p:nvSpPr>
          <p:cNvPr id="11" name="Picture Placeholder 10"/>
          <p:cNvSpPr>
            <a:spLocks noGrp="1"/>
          </p:cNvSpPr>
          <p:nvPr>
            <p:ph type="pic" sz="quarter" idx="10"/>
          </p:nvPr>
        </p:nvSpPr>
        <p:spPr>
          <a:xfrm>
            <a:off x="1862568" y="2195582"/>
            <a:ext cx="2527814" cy="2458479"/>
          </a:xfrm>
          <a:prstGeom prst="ellipse">
            <a:avLst/>
          </a:prstGeom>
          <a:ln>
            <a:noFill/>
          </a:ln>
        </p:spPr>
        <p:txBody>
          <a:bodyPr/>
          <a:lstStyle/>
          <a:p>
            <a:endParaRPr lang="en-IE"/>
          </a:p>
        </p:txBody>
      </p:sp>
    </p:spTree>
    <p:extLst>
      <p:ext uri="{BB962C8B-B14F-4D97-AF65-F5344CB8AC3E}">
        <p14:creationId xmlns:p14="http://schemas.microsoft.com/office/powerpoint/2010/main" val="244851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980791" y="2857500"/>
            <a:ext cx="6737873" cy="1143000"/>
          </a:xfrm>
        </p:spPr>
        <p:txBody>
          <a:bodyPr>
            <a:normAutofit/>
          </a:bodyPr>
          <a:lstStyle>
            <a:lvl1pPr>
              <a:defRPr sz="4400">
                <a:solidFill>
                  <a:schemeClr val="bg1"/>
                </a:solidFill>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796066"/>
            <a:ext cx="4470822" cy="5169049"/>
          </a:xfrm>
          <a:prstGeom prst="rect">
            <a:avLst/>
          </a:prstGeom>
        </p:spPr>
      </p:pic>
      <p:sp>
        <p:nvSpPr>
          <p:cNvPr id="11" name="Picture Placeholder 10"/>
          <p:cNvSpPr>
            <a:spLocks noGrp="1"/>
          </p:cNvSpPr>
          <p:nvPr>
            <p:ph type="pic" sz="quarter" idx="10"/>
          </p:nvPr>
        </p:nvSpPr>
        <p:spPr>
          <a:xfrm>
            <a:off x="1862568" y="2195582"/>
            <a:ext cx="2527814" cy="2458479"/>
          </a:xfrm>
          <a:prstGeom prst="ellipse">
            <a:avLst/>
          </a:prstGeom>
          <a:ln>
            <a:noFill/>
          </a:ln>
        </p:spPr>
        <p:txBody>
          <a:bodyPr/>
          <a:lstStyle/>
          <a:p>
            <a:endParaRPr lang="en-IE"/>
          </a:p>
        </p:txBody>
      </p:sp>
    </p:spTree>
    <p:extLst>
      <p:ext uri="{BB962C8B-B14F-4D97-AF65-F5344CB8AC3E}">
        <p14:creationId xmlns:p14="http://schemas.microsoft.com/office/powerpoint/2010/main" val="791417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tx2"/>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980791" y="2857500"/>
            <a:ext cx="6737873" cy="1143000"/>
          </a:xfrm>
        </p:spPr>
        <p:txBody>
          <a:bodyPr>
            <a:normAutofit/>
          </a:bodyPr>
          <a:lstStyle>
            <a:lvl1pPr>
              <a:defRPr sz="4400">
                <a:solidFill>
                  <a:schemeClr val="tx1"/>
                </a:solidFill>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796066"/>
            <a:ext cx="4470822" cy="5169049"/>
          </a:xfrm>
          <a:prstGeom prst="rect">
            <a:avLst/>
          </a:prstGeom>
        </p:spPr>
      </p:pic>
      <p:sp>
        <p:nvSpPr>
          <p:cNvPr id="11" name="Picture Placeholder 10"/>
          <p:cNvSpPr>
            <a:spLocks noGrp="1"/>
          </p:cNvSpPr>
          <p:nvPr>
            <p:ph type="pic" sz="quarter" idx="10"/>
          </p:nvPr>
        </p:nvSpPr>
        <p:spPr>
          <a:xfrm>
            <a:off x="1862568" y="2195582"/>
            <a:ext cx="2527814" cy="2458479"/>
          </a:xfrm>
          <a:prstGeom prst="ellipse">
            <a:avLst/>
          </a:prstGeom>
          <a:ln>
            <a:noFill/>
          </a:ln>
        </p:spPr>
        <p:txBody>
          <a:bodyPr/>
          <a:lstStyle/>
          <a:p>
            <a:endParaRPr lang="en-IE"/>
          </a:p>
        </p:txBody>
      </p:sp>
    </p:spTree>
    <p:extLst>
      <p:ext uri="{BB962C8B-B14F-4D97-AF65-F5344CB8AC3E}">
        <p14:creationId xmlns:p14="http://schemas.microsoft.com/office/powerpoint/2010/main" val="1776073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Blank">
    <p:bg>
      <p:bgPr>
        <a:solidFill>
          <a:schemeClr val="accent4"/>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980791" y="2857500"/>
            <a:ext cx="6737873" cy="1143000"/>
          </a:xfrm>
        </p:spPr>
        <p:txBody>
          <a:bodyPr>
            <a:normAutofit/>
          </a:bodyPr>
          <a:lstStyle>
            <a:lvl1pPr>
              <a:defRPr sz="4400">
                <a:solidFill>
                  <a:schemeClr val="tx1"/>
                </a:solidFill>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796066"/>
            <a:ext cx="4470822" cy="5169049"/>
          </a:xfrm>
          <a:prstGeom prst="rect">
            <a:avLst/>
          </a:prstGeom>
        </p:spPr>
      </p:pic>
      <p:sp>
        <p:nvSpPr>
          <p:cNvPr id="11" name="Picture Placeholder 10"/>
          <p:cNvSpPr>
            <a:spLocks noGrp="1"/>
          </p:cNvSpPr>
          <p:nvPr>
            <p:ph type="pic" sz="quarter" idx="10"/>
          </p:nvPr>
        </p:nvSpPr>
        <p:spPr>
          <a:xfrm>
            <a:off x="1862568" y="2195582"/>
            <a:ext cx="2527814" cy="2458479"/>
          </a:xfrm>
          <a:prstGeom prst="ellipse">
            <a:avLst/>
          </a:prstGeom>
          <a:ln>
            <a:noFill/>
          </a:ln>
        </p:spPr>
        <p:txBody>
          <a:bodyPr/>
          <a:lstStyle/>
          <a:p>
            <a:endParaRPr lang="en-IE"/>
          </a:p>
        </p:txBody>
      </p:sp>
    </p:spTree>
    <p:extLst>
      <p:ext uri="{BB962C8B-B14F-4D97-AF65-F5344CB8AC3E}">
        <p14:creationId xmlns:p14="http://schemas.microsoft.com/office/powerpoint/2010/main" val="2925355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Blank">
    <p:bg>
      <p:bgPr>
        <a:solidFill>
          <a:schemeClr val="accent6"/>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980791" y="2857500"/>
            <a:ext cx="6737873" cy="1143000"/>
          </a:xfrm>
        </p:spPr>
        <p:txBody>
          <a:bodyPr>
            <a:normAutofit/>
          </a:bodyPr>
          <a:lstStyle>
            <a:lvl1pPr>
              <a:defRPr sz="4400">
                <a:solidFill>
                  <a:schemeClr val="bg1"/>
                </a:solidFill>
              </a:defRPr>
            </a:lvl1pPr>
          </a:lstStyle>
          <a:p>
            <a:endParaRPr lang="en-IE"/>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969" y="796066"/>
            <a:ext cx="4470822" cy="5169049"/>
          </a:xfrm>
          <a:prstGeom prst="rect">
            <a:avLst/>
          </a:prstGeom>
        </p:spPr>
      </p:pic>
      <p:sp>
        <p:nvSpPr>
          <p:cNvPr id="11" name="Picture Placeholder 10"/>
          <p:cNvSpPr>
            <a:spLocks noGrp="1"/>
          </p:cNvSpPr>
          <p:nvPr>
            <p:ph type="pic" sz="quarter" idx="10"/>
          </p:nvPr>
        </p:nvSpPr>
        <p:spPr>
          <a:xfrm>
            <a:off x="1862568" y="2195582"/>
            <a:ext cx="2527814" cy="2458479"/>
          </a:xfrm>
          <a:prstGeom prst="ellipse">
            <a:avLst/>
          </a:prstGeom>
          <a:ln>
            <a:noFill/>
          </a:ln>
        </p:spPr>
        <p:txBody>
          <a:bodyPr/>
          <a:lstStyle/>
          <a:p>
            <a:endParaRPr lang="en-IE"/>
          </a:p>
        </p:txBody>
      </p:sp>
    </p:spTree>
    <p:extLst>
      <p:ext uri="{BB962C8B-B14F-4D97-AF65-F5344CB8AC3E}">
        <p14:creationId xmlns:p14="http://schemas.microsoft.com/office/powerpoint/2010/main" val="4140652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072554"/>
            <a:ext cx="12192000" cy="785446"/>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EFEEEC"/>
                </a:solidFill>
              </a:ln>
              <a:solidFill>
                <a:srgbClr val="EFEEEC"/>
              </a:solidFill>
            </a:endParaRPr>
          </a:p>
        </p:txBody>
      </p:sp>
      <p:sp>
        <p:nvSpPr>
          <p:cNvPr id="7" name="Slide Number Placeholder 5"/>
          <p:cNvSpPr>
            <a:spLocks noGrp="1"/>
          </p:cNvSpPr>
          <p:nvPr>
            <p:ph type="sldNum" sz="quarter" idx="12"/>
          </p:nvPr>
        </p:nvSpPr>
        <p:spPr>
          <a:xfrm>
            <a:off x="11715789" y="6356351"/>
            <a:ext cx="476211" cy="365125"/>
          </a:xfrm>
          <a:prstGeom prst="rect">
            <a:avLst/>
          </a:prstGeom>
        </p:spPr>
        <p:txBody>
          <a:bodyPr/>
          <a:lstStyle>
            <a:lvl1pPr algn="l">
              <a:defRPr sz="1100">
                <a:solidFill>
                  <a:schemeClr val="tx1"/>
                </a:solidFill>
              </a:defRPr>
            </a:lvl1pPr>
          </a:lstStyle>
          <a:p>
            <a:fld id="{6424AE28-B73E-4159-9CA3-861105877420}" type="slidenum">
              <a:rPr lang="en-IE" smtClean="0">
                <a:solidFill>
                  <a:srgbClr val="22505F"/>
                </a:solidFill>
              </a:rPr>
              <a:pPr/>
              <a:t>‹#›</a:t>
            </a:fld>
            <a:endParaRPr lang="en-IE">
              <a:solidFill>
                <a:srgbClr val="22505F"/>
              </a:solidFill>
            </a:endParaRPr>
          </a:p>
        </p:txBody>
      </p:sp>
      <p:sp>
        <p:nvSpPr>
          <p:cNvPr id="9" name="Text Placeholder 11"/>
          <p:cNvSpPr>
            <a:spLocks noGrp="1"/>
          </p:cNvSpPr>
          <p:nvPr>
            <p:ph type="body" sz="quarter" idx="14"/>
          </p:nvPr>
        </p:nvSpPr>
        <p:spPr>
          <a:xfrm>
            <a:off x="563599" y="6141784"/>
            <a:ext cx="9658924" cy="622431"/>
          </a:xfrm>
        </p:spPr>
        <p:txBody>
          <a:bodyPr>
            <a:normAutofit/>
          </a:bodyPr>
          <a:lstStyle>
            <a:lvl1pPr marL="0" indent="0">
              <a:lnSpc>
                <a:spcPts val="2000"/>
              </a:lnSpc>
              <a:spcBef>
                <a:spcPts val="0"/>
              </a:spcBef>
              <a:buNone/>
              <a:defRPr sz="1600" b="0">
                <a:solidFill>
                  <a:schemeClr val="tx1"/>
                </a:solidFill>
              </a:defRPr>
            </a:lvl1pPr>
          </a:lstStyle>
          <a:p>
            <a:pPr lvl="0"/>
            <a:endParaRPr lang="en-I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7723" y="6250243"/>
            <a:ext cx="1181989" cy="376846"/>
          </a:xfrm>
          <a:prstGeom prst="rect">
            <a:avLst/>
          </a:prstGeom>
        </p:spPr>
      </p:pic>
      <p:sp>
        <p:nvSpPr>
          <p:cNvPr id="17" name="Title 1"/>
          <p:cNvSpPr>
            <a:spLocks noGrp="1"/>
          </p:cNvSpPr>
          <p:nvPr>
            <p:ph type="title"/>
          </p:nvPr>
        </p:nvSpPr>
        <p:spPr>
          <a:xfrm>
            <a:off x="235861" y="210429"/>
            <a:ext cx="4434804" cy="361637"/>
          </a:xfrm>
        </p:spPr>
        <p:txBody>
          <a:bodyPr wrap="none">
            <a:spAutoFit/>
          </a:bodyPr>
          <a:lstStyle>
            <a:lvl1pPr>
              <a:lnSpc>
                <a:spcPts val="2100"/>
              </a:lnSpc>
              <a:spcAft>
                <a:spcPts val="300"/>
              </a:spcAft>
              <a:defRPr sz="2800"/>
            </a:lvl1pPr>
          </a:lstStyle>
          <a:p>
            <a:r>
              <a:rPr lang="en-US"/>
              <a:t>Click to edit Master title style</a:t>
            </a:r>
            <a:endParaRPr lang="en-IE"/>
          </a:p>
        </p:txBody>
      </p:sp>
      <p:sp>
        <p:nvSpPr>
          <p:cNvPr id="18" name="Text Placeholder 9"/>
          <p:cNvSpPr>
            <a:spLocks noGrp="1"/>
          </p:cNvSpPr>
          <p:nvPr>
            <p:ph type="body" sz="quarter" idx="13"/>
          </p:nvPr>
        </p:nvSpPr>
        <p:spPr>
          <a:xfrm>
            <a:off x="235860" y="531318"/>
            <a:ext cx="2381870" cy="348813"/>
          </a:xfrm>
        </p:spPr>
        <p:txBody>
          <a:bodyPr wrap="none">
            <a:spAutoFit/>
          </a:bodyPr>
          <a:lstStyle>
            <a:lvl1pPr marL="0" indent="0" algn="l">
              <a:lnSpc>
                <a:spcPts val="2000"/>
              </a:lnSpc>
              <a:spcBef>
                <a:spcPts val="0"/>
              </a:spcBef>
              <a:buNone/>
              <a:defRPr sz="1400">
                <a:solidFill>
                  <a:srgbClr val="4B2942"/>
                </a:solidFill>
              </a:defRPr>
            </a:lvl1pPr>
          </a:lstStyle>
          <a:p>
            <a:pPr lvl="0"/>
            <a:r>
              <a:rPr lang="en-US"/>
              <a:t>Click to edit Master text styles</a:t>
            </a:r>
          </a:p>
        </p:txBody>
      </p:sp>
      <p:sp>
        <p:nvSpPr>
          <p:cNvPr id="19" name="Rectangle 18"/>
          <p:cNvSpPr/>
          <p:nvPr userDrawn="1"/>
        </p:nvSpPr>
        <p:spPr>
          <a:xfrm>
            <a:off x="-4966" y="6766558"/>
            <a:ext cx="12204000" cy="10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Tree>
    <p:extLst>
      <p:ext uri="{BB962C8B-B14F-4D97-AF65-F5344CB8AC3E}">
        <p14:creationId xmlns:p14="http://schemas.microsoft.com/office/powerpoint/2010/main" val="14570183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9">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1797" y="5963713"/>
            <a:ext cx="1086112" cy="8050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29" y="6251307"/>
            <a:ext cx="720815" cy="229813"/>
          </a:xfrm>
          <a:prstGeom prst="rect">
            <a:avLst/>
          </a:prstGeom>
        </p:spPr>
      </p:pic>
      <p:sp>
        <p:nvSpPr>
          <p:cNvPr id="7" name="Slide Number Placeholder 5"/>
          <p:cNvSpPr>
            <a:spLocks noGrp="1"/>
          </p:cNvSpPr>
          <p:nvPr>
            <p:ph type="sldNum" sz="quarter" idx="12"/>
          </p:nvPr>
        </p:nvSpPr>
        <p:spPr>
          <a:xfrm>
            <a:off x="11715789" y="6356351"/>
            <a:ext cx="476211" cy="365125"/>
          </a:xfrm>
          <a:prstGeom prst="rect">
            <a:avLst/>
          </a:prstGeom>
        </p:spPr>
        <p:txBody>
          <a:bodyPr/>
          <a:lstStyle>
            <a:lvl1pPr algn="l">
              <a:defRPr sz="1100">
                <a:solidFill>
                  <a:schemeClr val="tx1"/>
                </a:solidFill>
              </a:defRPr>
            </a:lvl1pPr>
          </a:lstStyle>
          <a:p>
            <a:fld id="{6424AE28-B73E-4159-9CA3-861105877420}" type="slidenum">
              <a:rPr lang="en-IE" smtClean="0">
                <a:solidFill>
                  <a:srgbClr val="22505F"/>
                </a:solidFill>
              </a:rPr>
              <a:pPr/>
              <a:t>‹#›</a:t>
            </a:fld>
            <a:endParaRPr lang="en-IE">
              <a:solidFill>
                <a:srgbClr val="22505F"/>
              </a:solidFill>
            </a:endParaRPr>
          </a:p>
        </p:txBody>
      </p:sp>
      <p:sp>
        <p:nvSpPr>
          <p:cNvPr id="12" name="Rectangle 11"/>
          <p:cNvSpPr/>
          <p:nvPr userDrawn="1"/>
        </p:nvSpPr>
        <p:spPr>
          <a:xfrm>
            <a:off x="-4966" y="6766558"/>
            <a:ext cx="12204000" cy="10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0" name="Title 1"/>
          <p:cNvSpPr>
            <a:spLocks noGrp="1"/>
          </p:cNvSpPr>
          <p:nvPr>
            <p:ph type="title"/>
          </p:nvPr>
        </p:nvSpPr>
        <p:spPr>
          <a:xfrm>
            <a:off x="235860" y="212924"/>
            <a:ext cx="4434804" cy="361637"/>
          </a:xfrm>
        </p:spPr>
        <p:txBody>
          <a:bodyPr wrap="none">
            <a:spAutoFit/>
          </a:bodyPr>
          <a:lstStyle>
            <a:lvl1pPr>
              <a:lnSpc>
                <a:spcPts val="2100"/>
              </a:lnSpc>
              <a:spcAft>
                <a:spcPts val="300"/>
              </a:spcAft>
              <a:defRPr sz="2800"/>
            </a:lvl1pPr>
          </a:lstStyle>
          <a:p>
            <a:r>
              <a:rPr lang="en-US"/>
              <a:t>Click to edit Master title style</a:t>
            </a:r>
            <a:endParaRPr lang="en-IE"/>
          </a:p>
        </p:txBody>
      </p:sp>
      <p:sp>
        <p:nvSpPr>
          <p:cNvPr id="11" name="Text Placeholder 9"/>
          <p:cNvSpPr>
            <a:spLocks noGrp="1"/>
          </p:cNvSpPr>
          <p:nvPr>
            <p:ph type="body" sz="quarter" idx="13"/>
          </p:nvPr>
        </p:nvSpPr>
        <p:spPr>
          <a:xfrm>
            <a:off x="235859" y="533813"/>
            <a:ext cx="2381870" cy="348813"/>
          </a:xfrm>
        </p:spPr>
        <p:txBody>
          <a:bodyPr wrap="none">
            <a:spAutoFit/>
          </a:bodyPr>
          <a:lstStyle>
            <a:lvl1pPr marL="0" indent="0" algn="l">
              <a:lnSpc>
                <a:spcPts val="2000"/>
              </a:lnSpc>
              <a:spcBef>
                <a:spcPts val="0"/>
              </a:spcBef>
              <a:buNone/>
              <a:defRPr sz="1400">
                <a:solidFill>
                  <a:srgbClr val="4B2942"/>
                </a:solidFill>
              </a:defRPr>
            </a:lvl1pPr>
          </a:lstStyle>
          <a:p>
            <a:pPr lvl="0"/>
            <a:r>
              <a:rPr lang="en-US"/>
              <a:t>Click to edit Master text styles</a:t>
            </a:r>
          </a:p>
        </p:txBody>
      </p:sp>
    </p:spTree>
    <p:extLst>
      <p:ext uri="{BB962C8B-B14F-4D97-AF65-F5344CB8AC3E}">
        <p14:creationId xmlns:p14="http://schemas.microsoft.com/office/powerpoint/2010/main" val="4350459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9">
          <p15:clr>
            <a:srgbClr val="FBAE40"/>
          </p15:clr>
        </p15:guide>
        <p15:guide id="2" pos="2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D4D726-459F-6C42-9537-EFC5FF3875EC}"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381143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617" y="5301672"/>
            <a:ext cx="3783019" cy="143312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018" y="104983"/>
            <a:ext cx="5517140" cy="3027103"/>
          </a:xfrm>
          <a:prstGeom prst="rect">
            <a:avLst/>
          </a:prstGeom>
        </p:spPr>
      </p:pic>
    </p:spTree>
    <p:extLst>
      <p:ext uri="{BB962C8B-B14F-4D97-AF65-F5344CB8AC3E}">
        <p14:creationId xmlns:p14="http://schemas.microsoft.com/office/powerpoint/2010/main" val="1644819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54A344C-010A-4716-A7A6-80E6D298BDD9}"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30B84A-59BC-4925-952C-E3A51A28D2EB}" type="slidenum">
              <a:rPr lang="en-US" altLang="en-US"/>
              <a:pPr>
                <a:defRPr/>
              </a:pPr>
              <a:t>‹#›</a:t>
            </a:fld>
            <a:endParaRPr lang="en-US" altLang="en-US"/>
          </a:p>
        </p:txBody>
      </p:sp>
    </p:spTree>
    <p:extLst>
      <p:ext uri="{BB962C8B-B14F-4D97-AF65-F5344CB8AC3E}">
        <p14:creationId xmlns:p14="http://schemas.microsoft.com/office/powerpoint/2010/main" val="1381389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BE01FE-E77F-4D58-AD8A-1EA9E4C73367}"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8379D-7C3B-485A-B391-FB12AA32AFBE}" type="slidenum">
              <a:rPr lang="en-US" altLang="en-US"/>
              <a:pPr>
                <a:defRPr/>
              </a:pPr>
              <a:t>‹#›</a:t>
            </a:fld>
            <a:endParaRPr lang="en-US" altLang="en-US"/>
          </a:p>
        </p:txBody>
      </p:sp>
    </p:spTree>
    <p:extLst>
      <p:ext uri="{BB962C8B-B14F-4D97-AF65-F5344CB8AC3E}">
        <p14:creationId xmlns:p14="http://schemas.microsoft.com/office/powerpoint/2010/main" val="98584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5244F-F1CF-45DA-B666-FC14B50C80A6}"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AEA30F-6C3F-48F1-A733-0284F79B3014}" type="slidenum">
              <a:rPr lang="en-US" altLang="en-US"/>
              <a:pPr>
                <a:defRPr/>
              </a:pPr>
              <a:t>‹#›</a:t>
            </a:fld>
            <a:endParaRPr lang="en-US" altLang="en-US"/>
          </a:p>
        </p:txBody>
      </p:sp>
    </p:spTree>
    <p:extLst>
      <p:ext uri="{BB962C8B-B14F-4D97-AF65-F5344CB8AC3E}">
        <p14:creationId xmlns:p14="http://schemas.microsoft.com/office/powerpoint/2010/main" val="2782064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DAE048C-5912-4955-A8A3-ACA087ECD15B}"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E0304-A288-412A-B5D6-08FC117A8EDD}" type="slidenum">
              <a:rPr lang="en-US" altLang="en-US"/>
              <a:pPr>
                <a:defRPr/>
              </a:pPr>
              <a:t>‹#›</a:t>
            </a:fld>
            <a:endParaRPr lang="en-US" altLang="en-US"/>
          </a:p>
        </p:txBody>
      </p:sp>
    </p:spTree>
    <p:extLst>
      <p:ext uri="{BB962C8B-B14F-4D97-AF65-F5344CB8AC3E}">
        <p14:creationId xmlns:p14="http://schemas.microsoft.com/office/powerpoint/2010/main" val="3537081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4836F21-C5F2-4713-AB85-A1FE2EE52037}" type="datetime1">
              <a:rPr lang="en-US" altLang="en-US"/>
              <a:pPr>
                <a:defRPr/>
              </a:pPr>
              <a:t>3/3/2023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2C53DF-1F01-4D70-9876-577DB9BD3145}" type="slidenum">
              <a:rPr lang="en-US" altLang="en-US"/>
              <a:pPr>
                <a:defRPr/>
              </a:pPr>
              <a:t>‹#›</a:t>
            </a:fld>
            <a:endParaRPr lang="en-US" altLang="en-US"/>
          </a:p>
        </p:txBody>
      </p:sp>
    </p:spTree>
    <p:extLst>
      <p:ext uri="{BB962C8B-B14F-4D97-AF65-F5344CB8AC3E}">
        <p14:creationId xmlns:p14="http://schemas.microsoft.com/office/powerpoint/2010/main" val="1116637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675370"/>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91685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4D726-459F-6C42-9537-EFC5FF3875EC}"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191144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BE55F7E-930E-45B7-B227-A2F98ADD4665}"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852100-4053-4931-84BD-78910B2415A7}" type="slidenum">
              <a:rPr lang="en-US" altLang="en-US"/>
              <a:pPr>
                <a:defRPr/>
              </a:pPr>
              <a:t>‹#›</a:t>
            </a:fld>
            <a:endParaRPr lang="en-US" altLang="en-US"/>
          </a:p>
        </p:txBody>
      </p:sp>
    </p:spTree>
    <p:extLst>
      <p:ext uri="{BB962C8B-B14F-4D97-AF65-F5344CB8AC3E}">
        <p14:creationId xmlns:p14="http://schemas.microsoft.com/office/powerpoint/2010/main" val="4004550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C2BD55-F674-406D-B597-55A4EFF24C8C}"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4280D-A824-47C5-9D87-548950D38BE3}" type="slidenum">
              <a:rPr lang="en-US" altLang="en-US"/>
              <a:pPr>
                <a:defRPr/>
              </a:pPr>
              <a:t>‹#›</a:t>
            </a:fld>
            <a:endParaRPr lang="en-US" altLang="en-US"/>
          </a:p>
        </p:txBody>
      </p:sp>
    </p:spTree>
    <p:extLst>
      <p:ext uri="{BB962C8B-B14F-4D97-AF65-F5344CB8AC3E}">
        <p14:creationId xmlns:p14="http://schemas.microsoft.com/office/powerpoint/2010/main" val="9879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D4D726-459F-6C42-9537-EFC5FF3875EC}"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2080989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CC4385-AD53-4DDD-8878-EFE487FF856C}"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A3D57F-D897-41FC-8CCF-9B7E2F5F6DAC}" type="slidenum">
              <a:rPr lang="en-US" altLang="en-US"/>
              <a:pPr>
                <a:defRPr/>
              </a:pPr>
              <a:t>‹#›</a:t>
            </a:fld>
            <a:endParaRPr lang="en-US" altLang="en-US"/>
          </a:p>
        </p:txBody>
      </p:sp>
    </p:spTree>
    <p:extLst>
      <p:ext uri="{BB962C8B-B14F-4D97-AF65-F5344CB8AC3E}">
        <p14:creationId xmlns:p14="http://schemas.microsoft.com/office/powerpoint/2010/main" val="2161889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C5C9-9CBB-B64D-A639-382BAF8B98F3}"/>
              </a:ext>
            </a:extLst>
          </p:cNvPr>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a:extLst>
              <a:ext uri="{FF2B5EF4-FFF2-40B4-BE49-F238E27FC236}">
                <a16:creationId xmlns:a16="http://schemas.microsoft.com/office/drawing/2014/main" id="{2134F59C-45D7-5041-A0BD-F03425EEFA03}"/>
              </a:ext>
            </a:extLst>
          </p:cNvPr>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a:extLst>
              <a:ext uri="{FF2B5EF4-FFF2-40B4-BE49-F238E27FC236}">
                <a16:creationId xmlns:a16="http://schemas.microsoft.com/office/drawing/2014/main" id="{E1042AD8-0354-3B4B-B7FD-847DC008287A}"/>
              </a:ext>
            </a:extLst>
          </p:cNvPr>
          <p:cNvSpPr>
            <a:spLocks noGrp="1"/>
          </p:cNvSpPr>
          <p:nvPr>
            <p:ph type="dt" sz="half" idx="10"/>
          </p:nvPr>
        </p:nvSpPr>
        <p:spPr/>
        <p:txBody>
          <a:bodyPr/>
          <a:lstStyle>
            <a:lvl1pPr>
              <a:defRPr/>
            </a:lvl1pPr>
          </a:lstStyle>
          <a:p>
            <a:pPr>
              <a:defRPr/>
            </a:pPr>
            <a:fld id="{C5394A0F-B5D9-41B3-9263-5D5C7286C71A}"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E7569-50C4-D44A-B2B7-F70FC2F451F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91527E-D8B2-174D-98FB-2FD47A27D1B1}"/>
              </a:ext>
            </a:extLst>
          </p:cNvPr>
          <p:cNvSpPr>
            <a:spLocks noGrp="1"/>
          </p:cNvSpPr>
          <p:nvPr>
            <p:ph type="sldNum" sz="quarter" idx="12"/>
          </p:nvPr>
        </p:nvSpPr>
        <p:spPr/>
        <p:txBody>
          <a:bodyPr/>
          <a:lstStyle>
            <a:lvl1pPr>
              <a:defRPr/>
            </a:lvl1pPr>
          </a:lstStyle>
          <a:p>
            <a:pPr>
              <a:defRPr/>
            </a:pPr>
            <a:fld id="{E980DEFB-ED8B-424B-8069-1D84C782D0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311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C521-0724-8B41-99C0-3E1DA2730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196D7-A665-EF42-8282-29D6DDF3DF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42AD8-0354-3B4B-B7FD-847DC008287A}"/>
              </a:ext>
            </a:extLst>
          </p:cNvPr>
          <p:cNvSpPr>
            <a:spLocks noGrp="1"/>
          </p:cNvSpPr>
          <p:nvPr>
            <p:ph type="dt" sz="half" idx="10"/>
          </p:nvPr>
        </p:nvSpPr>
        <p:spPr/>
        <p:txBody>
          <a:bodyPr/>
          <a:lstStyle>
            <a:lvl1pPr>
              <a:defRPr/>
            </a:lvl1pPr>
          </a:lstStyle>
          <a:p>
            <a:pPr>
              <a:defRPr/>
            </a:pPr>
            <a:fld id="{3FC4B414-6334-4DEE-85BC-9EFAB684ED63}"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E7569-50C4-D44A-B2B7-F70FC2F451F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91527E-D8B2-174D-98FB-2FD47A27D1B1}"/>
              </a:ext>
            </a:extLst>
          </p:cNvPr>
          <p:cNvSpPr>
            <a:spLocks noGrp="1"/>
          </p:cNvSpPr>
          <p:nvPr>
            <p:ph type="sldNum" sz="quarter" idx="12"/>
          </p:nvPr>
        </p:nvSpPr>
        <p:spPr/>
        <p:txBody>
          <a:bodyPr/>
          <a:lstStyle>
            <a:lvl1pPr>
              <a:defRPr/>
            </a:lvl1pPr>
          </a:lstStyle>
          <a:p>
            <a:pPr>
              <a:defRPr/>
            </a:pPr>
            <a:fld id="{CE39A187-B5DC-4021-B4DE-D644CDF192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46159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B13C-6A78-2E40-A9F6-CE5D24F4E1ED}"/>
              </a:ext>
            </a:extLst>
          </p:cNvPr>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a:extLst>
              <a:ext uri="{FF2B5EF4-FFF2-40B4-BE49-F238E27FC236}">
                <a16:creationId xmlns:a16="http://schemas.microsoft.com/office/drawing/2014/main" id="{E9EF54D3-A0E1-F84A-9EB0-88CC9B4D13D7}"/>
              </a:ext>
            </a:extLst>
          </p:cNvPr>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042AD8-0354-3B4B-B7FD-847DC008287A}"/>
              </a:ext>
            </a:extLst>
          </p:cNvPr>
          <p:cNvSpPr>
            <a:spLocks noGrp="1"/>
          </p:cNvSpPr>
          <p:nvPr>
            <p:ph type="dt" sz="half" idx="10"/>
          </p:nvPr>
        </p:nvSpPr>
        <p:spPr/>
        <p:txBody>
          <a:bodyPr/>
          <a:lstStyle>
            <a:lvl1pPr>
              <a:defRPr/>
            </a:lvl1pPr>
          </a:lstStyle>
          <a:p>
            <a:pPr>
              <a:defRPr/>
            </a:pPr>
            <a:fld id="{A7AB9184-7546-4AEE-803C-3BCFBC9A980B}"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E7569-50C4-D44A-B2B7-F70FC2F451F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91527E-D8B2-174D-98FB-2FD47A27D1B1}"/>
              </a:ext>
            </a:extLst>
          </p:cNvPr>
          <p:cNvSpPr>
            <a:spLocks noGrp="1"/>
          </p:cNvSpPr>
          <p:nvPr>
            <p:ph type="sldNum" sz="quarter" idx="12"/>
          </p:nvPr>
        </p:nvSpPr>
        <p:spPr/>
        <p:txBody>
          <a:bodyPr/>
          <a:lstStyle>
            <a:lvl1pPr>
              <a:defRPr/>
            </a:lvl1pPr>
          </a:lstStyle>
          <a:p>
            <a:pPr>
              <a:defRPr/>
            </a:pPr>
            <a:fld id="{0E25A4D1-80D1-417F-B61C-F6F77F7E44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3370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A3DA-10D0-664C-A6CD-AF4B68540DCE}"/>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042AD8-0354-3B4B-B7FD-847DC008287A}"/>
              </a:ext>
            </a:extLst>
          </p:cNvPr>
          <p:cNvSpPr>
            <a:spLocks noGrp="1"/>
          </p:cNvSpPr>
          <p:nvPr>
            <p:ph type="dt" sz="half" idx="10"/>
          </p:nvPr>
        </p:nvSpPr>
        <p:spPr/>
        <p:txBody>
          <a:bodyPr/>
          <a:lstStyle>
            <a:lvl1pPr>
              <a:defRPr/>
            </a:lvl1pPr>
          </a:lstStyle>
          <a:p>
            <a:pPr>
              <a:defRPr/>
            </a:pPr>
            <a:fld id="{21CE927B-45DF-4695-AC64-CEA50BC65828}" type="datetimeFigureOut">
              <a:rPr lang="en-US">
                <a:solidFill>
                  <a:prstClr val="black">
                    <a:tint val="75000"/>
                  </a:prstClr>
                </a:solidFill>
              </a:rPr>
              <a:pPr>
                <a:defRPr/>
              </a:pPr>
              <a:t>3/3/2023</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460E7569-50C4-D44A-B2B7-F70FC2F451F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5491527E-D8B2-174D-98FB-2FD47A27D1B1}"/>
              </a:ext>
            </a:extLst>
          </p:cNvPr>
          <p:cNvSpPr>
            <a:spLocks noGrp="1"/>
          </p:cNvSpPr>
          <p:nvPr>
            <p:ph type="sldNum" sz="quarter" idx="12"/>
          </p:nvPr>
        </p:nvSpPr>
        <p:spPr/>
        <p:txBody>
          <a:bodyPr/>
          <a:lstStyle>
            <a:lvl1pPr>
              <a:defRPr/>
            </a:lvl1pPr>
          </a:lstStyle>
          <a:p>
            <a:pPr>
              <a:defRPr/>
            </a:pPr>
            <a:fld id="{50FC5A15-3D83-4485-A743-78A767876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1620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91444" y="1681163"/>
            <a:ext cx="53061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444" y="2505075"/>
            <a:ext cx="5306131" cy="327350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3720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72098" cy="327350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91444" y="564444"/>
            <a:ext cx="10852855" cy="1126244"/>
          </a:xfrm>
        </p:spPr>
        <p:txBody>
          <a:bodyPr>
            <a:normAutofit/>
          </a:bodyPr>
          <a:lstStyle>
            <a:lvl1pPr>
              <a:defRPr sz="4000"/>
            </a:lvl1pPr>
          </a:lstStyle>
          <a:p>
            <a:r>
              <a:rPr lang="en-US"/>
              <a:t>Click to edit Master title style</a:t>
            </a:r>
          </a:p>
        </p:txBody>
      </p:sp>
      <p:sp>
        <p:nvSpPr>
          <p:cNvPr id="20" name="Slide Number Placeholder 5"/>
          <p:cNvSpPr txBox="1">
            <a:spLocks/>
          </p:cNvSpPr>
          <p:nvPr userDrawn="1"/>
        </p:nvSpPr>
        <p:spPr>
          <a:xfrm>
            <a:off x="6321777" y="6122498"/>
            <a:ext cx="49388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C37172-CE56-7D45-8BC7-EAD3721904F4}" type="slidenum">
              <a:rPr lang="en-US" smtClean="0">
                <a:solidFill>
                  <a:prstClr val="white"/>
                </a:solidFill>
              </a:rPr>
              <a:pPr/>
              <a:t>‹#›</a:t>
            </a:fld>
            <a:endParaRPr lang="en-US">
              <a:solidFill>
                <a:prstClr val="white"/>
              </a:solidFill>
            </a:endParaRPr>
          </a:p>
        </p:txBody>
      </p:sp>
      <p:sp>
        <p:nvSpPr>
          <p:cNvPr id="21" name="Footer Placeholder 4"/>
          <p:cNvSpPr>
            <a:spLocks noGrp="1"/>
          </p:cNvSpPr>
          <p:nvPr>
            <p:ph type="ftr" sz="quarter" idx="11"/>
          </p:nvPr>
        </p:nvSpPr>
        <p:spPr>
          <a:xfrm>
            <a:off x="691444" y="6122497"/>
            <a:ext cx="5520267" cy="365125"/>
          </a:xfrm>
        </p:spPr>
        <p:txBody>
          <a:bodyPr/>
          <a:lstStyle>
            <a:lvl1pPr algn="l">
              <a:defRPr>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1379189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2" y="675371"/>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199" y="2098676"/>
            <a:ext cx="10453689"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007305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691719-1140-48E8-9518-87742C67F30E}"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4BA133-85D3-467E-A2DE-7CEB14AFAA7A}" type="slidenum">
              <a:rPr lang="en-US" altLang="en-US"/>
              <a:pPr>
                <a:defRPr/>
              </a:pPr>
              <a:t>‹#›</a:t>
            </a:fld>
            <a:endParaRPr lang="en-US" altLang="en-US"/>
          </a:p>
        </p:txBody>
      </p:sp>
    </p:spTree>
    <p:extLst>
      <p:ext uri="{BB962C8B-B14F-4D97-AF65-F5344CB8AC3E}">
        <p14:creationId xmlns:p14="http://schemas.microsoft.com/office/powerpoint/2010/main" val="1068528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5D582C-7BF3-4E77-B902-E108159272CC}"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FF6D4C-EB42-477F-B645-9A417CAC9B60}" type="slidenum">
              <a:rPr lang="en-US" altLang="en-US"/>
              <a:pPr>
                <a:defRPr/>
              </a:pPr>
              <a:t>‹#›</a:t>
            </a:fld>
            <a:endParaRPr lang="en-US" altLang="en-US"/>
          </a:p>
        </p:txBody>
      </p:sp>
    </p:spTree>
    <p:extLst>
      <p:ext uri="{BB962C8B-B14F-4D97-AF65-F5344CB8AC3E}">
        <p14:creationId xmlns:p14="http://schemas.microsoft.com/office/powerpoint/2010/main" val="667276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06BE26F-9B16-4228-A5A1-64B90D97CAE5}"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B634A-CFB3-4303-B0D4-FC86D9D2FD4E}" type="slidenum">
              <a:rPr lang="en-US" altLang="en-US"/>
              <a:pPr>
                <a:defRPr/>
              </a:pPr>
              <a:t>‹#›</a:t>
            </a:fld>
            <a:endParaRPr lang="en-US" altLang="en-US"/>
          </a:p>
        </p:txBody>
      </p:sp>
    </p:spTree>
    <p:extLst>
      <p:ext uri="{BB962C8B-B14F-4D97-AF65-F5344CB8AC3E}">
        <p14:creationId xmlns:p14="http://schemas.microsoft.com/office/powerpoint/2010/main" val="235855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4D726-459F-6C42-9537-EFC5FF3875EC}"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1268288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495051-DB4F-4AF8-B923-80E82B52232A}" type="datetime1">
              <a:rPr lang="en-US" altLang="en-US"/>
              <a:pPr>
                <a:defRPr/>
              </a:pPr>
              <a:t>3/3/2023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B551FF-576D-4E4C-A9CF-2F3615F17320}" type="slidenum">
              <a:rPr lang="en-US" altLang="en-US"/>
              <a:pPr>
                <a:defRPr/>
              </a:pPr>
              <a:t>‹#›</a:t>
            </a:fld>
            <a:endParaRPr lang="en-US" altLang="en-US"/>
          </a:p>
        </p:txBody>
      </p:sp>
    </p:spTree>
    <p:extLst>
      <p:ext uri="{BB962C8B-B14F-4D97-AF65-F5344CB8AC3E}">
        <p14:creationId xmlns:p14="http://schemas.microsoft.com/office/powerpoint/2010/main" val="1353538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91444" y="1681163"/>
            <a:ext cx="53061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444" y="2505075"/>
            <a:ext cx="5306131" cy="327350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3720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72098" cy="327350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91444" y="564444"/>
            <a:ext cx="10852855" cy="1126244"/>
          </a:xfrm>
        </p:spPr>
        <p:txBody>
          <a:bodyPr>
            <a:normAutofit/>
          </a:bodyPr>
          <a:lstStyle>
            <a:lvl1pPr>
              <a:defRPr sz="4000"/>
            </a:lvl1pPr>
          </a:lstStyle>
          <a:p>
            <a:r>
              <a:rPr lang="en-US"/>
              <a:t>Click to edit Master title style</a:t>
            </a:r>
          </a:p>
        </p:txBody>
      </p:sp>
      <p:sp>
        <p:nvSpPr>
          <p:cNvPr id="20" name="Slide Number Placeholder 5"/>
          <p:cNvSpPr txBox="1">
            <a:spLocks/>
          </p:cNvSpPr>
          <p:nvPr userDrawn="1"/>
        </p:nvSpPr>
        <p:spPr>
          <a:xfrm>
            <a:off x="6321777" y="6122498"/>
            <a:ext cx="49388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C37172-CE56-7D45-8BC7-EAD3721904F4}" type="slidenum">
              <a:rPr lang="en-US" smtClean="0">
                <a:solidFill>
                  <a:prstClr val="white"/>
                </a:solidFill>
              </a:rPr>
              <a:pPr/>
              <a:t>‹#›</a:t>
            </a:fld>
            <a:endParaRPr lang="en-US">
              <a:solidFill>
                <a:prstClr val="white"/>
              </a:solidFill>
            </a:endParaRPr>
          </a:p>
        </p:txBody>
      </p:sp>
      <p:sp>
        <p:nvSpPr>
          <p:cNvPr id="21" name="Footer Placeholder 4"/>
          <p:cNvSpPr>
            <a:spLocks noGrp="1"/>
          </p:cNvSpPr>
          <p:nvPr>
            <p:ph type="ftr" sz="quarter" idx="11"/>
          </p:nvPr>
        </p:nvSpPr>
        <p:spPr>
          <a:xfrm>
            <a:off x="691444" y="6122497"/>
            <a:ext cx="5520267" cy="365125"/>
          </a:xfrm>
        </p:spPr>
        <p:txBody>
          <a:bodyPr/>
          <a:lstStyle>
            <a:lvl1pPr algn="l">
              <a:defRPr>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1079119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675368"/>
            <a:ext cx="10515600" cy="1325563"/>
          </a:xfrm>
        </p:spPr>
        <p:txBody>
          <a:bodyPr/>
          <a:lstStyle>
            <a:lvl1pPr algn="ctr">
              <a:defRPr/>
            </a:lvl1pPr>
          </a:lstStyle>
          <a:p>
            <a:r>
              <a:rPr lang="en-US"/>
              <a:t>Click to edit Master title style</a:t>
            </a:r>
            <a:endParaRPr lang="en-IE"/>
          </a:p>
        </p:txBody>
      </p:sp>
      <p:sp>
        <p:nvSpPr>
          <p:cNvPr id="7" name="Content Placeholder 6"/>
          <p:cNvSpPr>
            <a:spLocks noGrp="1"/>
          </p:cNvSpPr>
          <p:nvPr>
            <p:ph sz="quarter" idx="10"/>
          </p:nvPr>
        </p:nvSpPr>
        <p:spPr>
          <a:xfrm>
            <a:off x="838200" y="2098675"/>
            <a:ext cx="10453688" cy="355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847306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BE01FE-E77F-4D58-AD8A-1EA9E4C73367}"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58379D-7C3B-485A-B391-FB12AA32AFBE}" type="slidenum">
              <a:rPr lang="en-US" altLang="en-US"/>
              <a:pPr>
                <a:defRPr/>
              </a:pPr>
              <a:t>‹#›</a:t>
            </a:fld>
            <a:endParaRPr lang="en-US" altLang="en-US"/>
          </a:p>
        </p:txBody>
      </p:sp>
    </p:spTree>
    <p:extLst>
      <p:ext uri="{BB962C8B-B14F-4D97-AF65-F5344CB8AC3E}">
        <p14:creationId xmlns:p14="http://schemas.microsoft.com/office/powerpoint/2010/main" val="567673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B5244F-F1CF-45DA-B666-FC14B50C80A6}"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AEA30F-6C3F-48F1-A733-0284F79B3014}" type="slidenum">
              <a:rPr lang="en-US" altLang="en-US"/>
              <a:pPr>
                <a:defRPr/>
              </a:pPr>
              <a:t>‹#›</a:t>
            </a:fld>
            <a:endParaRPr lang="en-US" altLang="en-US"/>
          </a:p>
        </p:txBody>
      </p:sp>
    </p:spTree>
    <p:extLst>
      <p:ext uri="{BB962C8B-B14F-4D97-AF65-F5344CB8AC3E}">
        <p14:creationId xmlns:p14="http://schemas.microsoft.com/office/powerpoint/2010/main" val="1121610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DAE048C-5912-4955-A8A3-ACA087ECD15B}"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E0304-A288-412A-B5D6-08FC117A8EDD}" type="slidenum">
              <a:rPr lang="en-US" altLang="en-US"/>
              <a:pPr>
                <a:defRPr/>
              </a:pPr>
              <a:t>‹#›</a:t>
            </a:fld>
            <a:endParaRPr lang="en-US" altLang="en-US"/>
          </a:p>
        </p:txBody>
      </p:sp>
    </p:spTree>
    <p:extLst>
      <p:ext uri="{BB962C8B-B14F-4D97-AF65-F5344CB8AC3E}">
        <p14:creationId xmlns:p14="http://schemas.microsoft.com/office/powerpoint/2010/main" val="1904788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4836F21-C5F2-4713-AB85-A1FE2EE52037}" type="datetime1">
              <a:rPr lang="en-US" altLang="en-US"/>
              <a:pPr>
                <a:defRPr/>
              </a:pPr>
              <a:t>3/3/2023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2C53DF-1F01-4D70-9876-577DB9BD3145}" type="slidenum">
              <a:rPr lang="en-US" altLang="en-US"/>
              <a:pPr>
                <a:defRPr/>
              </a:pPr>
              <a:t>‹#›</a:t>
            </a:fld>
            <a:endParaRPr lang="en-US" altLang="en-US"/>
          </a:p>
        </p:txBody>
      </p:sp>
    </p:spTree>
    <p:extLst>
      <p:ext uri="{BB962C8B-B14F-4D97-AF65-F5344CB8AC3E}">
        <p14:creationId xmlns:p14="http://schemas.microsoft.com/office/powerpoint/2010/main" val="583956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691719-1140-48E8-9518-87742C67F30E}"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4BA133-85D3-467E-A2DE-7CEB14AFAA7A}" type="slidenum">
              <a:rPr lang="en-US" altLang="en-US"/>
              <a:pPr>
                <a:defRPr/>
              </a:pPr>
              <a:t>‹#›</a:t>
            </a:fld>
            <a:endParaRPr lang="en-US" altLang="en-US"/>
          </a:p>
        </p:txBody>
      </p:sp>
    </p:spTree>
    <p:extLst>
      <p:ext uri="{BB962C8B-B14F-4D97-AF65-F5344CB8AC3E}">
        <p14:creationId xmlns:p14="http://schemas.microsoft.com/office/powerpoint/2010/main" val="366431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5D582C-7BF3-4E77-B902-E108159272CC}"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FF6D4C-EB42-477F-B645-9A417CAC9B60}" type="slidenum">
              <a:rPr lang="en-US" altLang="en-US"/>
              <a:pPr>
                <a:defRPr/>
              </a:pPr>
              <a:t>‹#›</a:t>
            </a:fld>
            <a:endParaRPr lang="en-US" altLang="en-US"/>
          </a:p>
        </p:txBody>
      </p:sp>
    </p:spTree>
    <p:extLst>
      <p:ext uri="{BB962C8B-B14F-4D97-AF65-F5344CB8AC3E}">
        <p14:creationId xmlns:p14="http://schemas.microsoft.com/office/powerpoint/2010/main" val="158307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6BE26F-9B16-4228-A5A1-64B90D97CAE5}" type="datetime1">
              <a:rPr lang="en-US" altLang="en-US"/>
              <a:pPr>
                <a:defRPr/>
              </a:pPr>
              <a:t>3/3/2023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AB634A-CFB3-4303-B0D4-FC86D9D2FD4E}" type="slidenum">
              <a:rPr lang="en-US" altLang="en-US"/>
              <a:pPr>
                <a:defRPr/>
              </a:pPr>
              <a:t>‹#›</a:t>
            </a:fld>
            <a:endParaRPr lang="en-US" altLang="en-US"/>
          </a:p>
        </p:txBody>
      </p:sp>
    </p:spTree>
    <p:extLst>
      <p:ext uri="{BB962C8B-B14F-4D97-AF65-F5344CB8AC3E}">
        <p14:creationId xmlns:p14="http://schemas.microsoft.com/office/powerpoint/2010/main" val="197817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4D726-459F-6C42-9537-EFC5FF3875EC}"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2000216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495051-DB4F-4AF8-B923-80E82B52232A}" type="datetime1">
              <a:rPr lang="en-US" altLang="en-US"/>
              <a:pPr>
                <a:defRPr/>
              </a:pPr>
              <a:t>3/3/2023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B551FF-576D-4E4C-A9CF-2F3615F17320}" type="slidenum">
              <a:rPr lang="en-US" altLang="en-US"/>
              <a:pPr>
                <a:defRPr/>
              </a:pPr>
              <a:t>‹#›</a:t>
            </a:fld>
            <a:endParaRPr lang="en-US" altLang="en-US"/>
          </a:p>
        </p:txBody>
      </p:sp>
    </p:spTree>
    <p:extLst>
      <p:ext uri="{BB962C8B-B14F-4D97-AF65-F5344CB8AC3E}">
        <p14:creationId xmlns:p14="http://schemas.microsoft.com/office/powerpoint/2010/main" val="29447624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4D76-832F-0747-9C65-ED2F41CE6AE8}"/>
              </a:ext>
            </a:extLst>
          </p:cNvPr>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a:extLst>
              <a:ext uri="{FF2B5EF4-FFF2-40B4-BE49-F238E27FC236}">
                <a16:creationId xmlns:a16="http://schemas.microsoft.com/office/drawing/2014/main" id="{DE2B3B8D-990D-B148-9F09-6BC23775473B}"/>
              </a:ext>
            </a:extLst>
          </p:cNvPr>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a:extLst>
              <a:ext uri="{FF2B5EF4-FFF2-40B4-BE49-F238E27FC236}">
                <a16:creationId xmlns:a16="http://schemas.microsoft.com/office/drawing/2014/main" id="{6898AD01-A0B4-E44B-B078-001D6F014FAE}"/>
              </a:ext>
            </a:extLst>
          </p:cNvPr>
          <p:cNvSpPr>
            <a:spLocks noGrp="1"/>
          </p:cNvSpPr>
          <p:nvPr>
            <p:ph type="dt" sz="half" idx="10"/>
          </p:nvPr>
        </p:nvSpPr>
        <p:spPr/>
        <p:txBody>
          <a:bodyPr/>
          <a:lstStyle>
            <a:lvl1pPr>
              <a:defRPr/>
            </a:lvl1pPr>
          </a:lstStyle>
          <a:p>
            <a:pPr>
              <a:defRPr/>
            </a:pPr>
            <a:fld id="{282AB8FB-CA73-4273-ABF6-C3D061B5DC8E}"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8BA799A-E755-CD4C-91F7-A0C70F14C73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5CF02B5-9051-2548-93D3-C7A3B9515766}"/>
              </a:ext>
            </a:extLst>
          </p:cNvPr>
          <p:cNvSpPr>
            <a:spLocks noGrp="1"/>
          </p:cNvSpPr>
          <p:nvPr>
            <p:ph type="sldNum" sz="quarter" idx="12"/>
          </p:nvPr>
        </p:nvSpPr>
        <p:spPr/>
        <p:txBody>
          <a:bodyPr/>
          <a:lstStyle>
            <a:lvl1pPr>
              <a:defRPr/>
            </a:lvl1pPr>
          </a:lstStyle>
          <a:p>
            <a:pPr>
              <a:defRPr/>
            </a:pPr>
            <a:fld id="{BA9E143A-4635-4D1D-9583-41BD435034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828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3D3B-DA41-8640-8CC6-4B11F8896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59FC4-C6BF-3247-B026-9983A02024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8AD01-A0B4-E44B-B078-001D6F014FAE}"/>
              </a:ext>
            </a:extLst>
          </p:cNvPr>
          <p:cNvSpPr>
            <a:spLocks noGrp="1"/>
          </p:cNvSpPr>
          <p:nvPr>
            <p:ph type="dt" sz="half" idx="10"/>
          </p:nvPr>
        </p:nvSpPr>
        <p:spPr/>
        <p:txBody>
          <a:bodyPr/>
          <a:lstStyle>
            <a:lvl1pPr>
              <a:defRPr/>
            </a:lvl1pPr>
          </a:lstStyle>
          <a:p>
            <a:pPr>
              <a:defRPr/>
            </a:pPr>
            <a:fld id="{25F59424-C8FD-44C4-91A2-889B9B03BA81}"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8BA799A-E755-CD4C-91F7-A0C70F14C73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5CF02B5-9051-2548-93D3-C7A3B9515766}"/>
              </a:ext>
            </a:extLst>
          </p:cNvPr>
          <p:cNvSpPr>
            <a:spLocks noGrp="1"/>
          </p:cNvSpPr>
          <p:nvPr>
            <p:ph type="sldNum" sz="quarter" idx="12"/>
          </p:nvPr>
        </p:nvSpPr>
        <p:spPr/>
        <p:txBody>
          <a:bodyPr/>
          <a:lstStyle>
            <a:lvl1pPr>
              <a:defRPr/>
            </a:lvl1pPr>
          </a:lstStyle>
          <a:p>
            <a:pPr>
              <a:defRPr/>
            </a:pPr>
            <a:fld id="{F1035FDF-A9D0-4AC8-8F21-B07702184C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2206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635"/>
            <a:ext cx="9144000" cy="2387508"/>
          </a:xfrm>
        </p:spPr>
        <p:txBody>
          <a:bodyPr anchor="b"/>
          <a:lstStyle>
            <a:lvl1pPr algn="ctr">
              <a:defRPr sz="3608"/>
            </a:lvl1pPr>
          </a:lstStyle>
          <a:p>
            <a:r>
              <a:rPr lang="en-US"/>
              <a:t>Click to edit Master title style</a:t>
            </a:r>
          </a:p>
        </p:txBody>
      </p:sp>
      <p:sp>
        <p:nvSpPr>
          <p:cNvPr id="3" name="Subtitle 2"/>
          <p:cNvSpPr>
            <a:spLocks noGrp="1"/>
          </p:cNvSpPr>
          <p:nvPr>
            <p:ph type="subTitle" idx="1"/>
          </p:nvPr>
        </p:nvSpPr>
        <p:spPr>
          <a:xfrm>
            <a:off x="1524001" y="3601787"/>
            <a:ext cx="9144000" cy="1656268"/>
          </a:xfrm>
        </p:spPr>
        <p:txBody>
          <a:bodyPr/>
          <a:lstStyle>
            <a:lvl1pPr marL="0" indent="0" algn="ctr">
              <a:buNone/>
              <a:defRPr sz="1443"/>
            </a:lvl1pPr>
            <a:lvl2pPr marL="274914" indent="0" algn="ctr">
              <a:buNone/>
              <a:defRPr sz="1203"/>
            </a:lvl2pPr>
            <a:lvl3pPr marL="549829" indent="0" algn="ctr">
              <a:buNone/>
              <a:defRPr sz="1082"/>
            </a:lvl3pPr>
            <a:lvl4pPr marL="824743" indent="0" algn="ctr">
              <a:buNone/>
              <a:defRPr sz="962"/>
            </a:lvl4pPr>
            <a:lvl5pPr marL="1099657" indent="0" algn="ctr">
              <a:buNone/>
              <a:defRPr sz="962"/>
            </a:lvl5pPr>
            <a:lvl6pPr marL="1374572" indent="0" algn="ctr">
              <a:buNone/>
              <a:defRPr sz="962"/>
            </a:lvl6pPr>
            <a:lvl7pPr marL="1649486" indent="0" algn="ctr">
              <a:buNone/>
              <a:defRPr sz="962"/>
            </a:lvl7pPr>
            <a:lvl8pPr marL="1924401" indent="0" algn="ctr">
              <a:buNone/>
              <a:defRPr sz="962"/>
            </a:lvl8pPr>
            <a:lvl9pPr marL="2199315" indent="0" algn="ctr">
              <a:buNone/>
              <a:defRPr sz="962"/>
            </a:lvl9pPr>
          </a:lstStyle>
          <a:p>
            <a:r>
              <a:rPr lang="en-US"/>
              <a:t>Click to edit Master subtitle style</a:t>
            </a:r>
          </a:p>
        </p:txBody>
      </p:sp>
      <p:sp>
        <p:nvSpPr>
          <p:cNvPr id="4" name="Date Placeholder 3">
            <a:extLst>
              <a:ext uri="{FF2B5EF4-FFF2-40B4-BE49-F238E27FC236}">
                <a16:creationId xmlns:a16="http://schemas.microsoft.com/office/drawing/2014/main" id="{25DE67C7-2282-45F4-8C08-9240D75265E9}"/>
              </a:ext>
            </a:extLst>
          </p:cNvPr>
          <p:cNvSpPr>
            <a:spLocks noGrp="1"/>
          </p:cNvSpPr>
          <p:nvPr>
            <p:ph type="dt" sz="half" idx="10"/>
          </p:nvPr>
        </p:nvSpPr>
        <p:spPr/>
        <p:txBody>
          <a:bodyPr/>
          <a:lstStyle>
            <a:lvl1pPr>
              <a:defRPr/>
            </a:lvl1pPr>
          </a:lstStyle>
          <a:p>
            <a:pPr>
              <a:defRPr/>
            </a:pPr>
            <a:fld id="{2CB9EF48-2004-4DD8-A905-255C7DB3ADA1}" type="datetime1">
              <a:rPr lang="en-US" altLang="en-US"/>
              <a:pPr>
                <a:defRPr/>
              </a:pPr>
              <a:t>3/3/2023</a:t>
            </a:fld>
            <a:endParaRPr lang="en-US" altLang="en-US"/>
          </a:p>
        </p:txBody>
      </p:sp>
      <p:sp>
        <p:nvSpPr>
          <p:cNvPr id="5" name="Footer Placeholder 4">
            <a:extLst>
              <a:ext uri="{FF2B5EF4-FFF2-40B4-BE49-F238E27FC236}">
                <a16:creationId xmlns:a16="http://schemas.microsoft.com/office/drawing/2014/main" id="{6D19107C-CA14-4B54-A748-9ADF17FA66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99428B-1632-46F0-A7D0-F6FF50538FB4}"/>
              </a:ext>
            </a:extLst>
          </p:cNvPr>
          <p:cNvSpPr>
            <a:spLocks noGrp="1"/>
          </p:cNvSpPr>
          <p:nvPr>
            <p:ph type="sldNum" sz="quarter" idx="12"/>
          </p:nvPr>
        </p:nvSpPr>
        <p:spPr/>
        <p:txBody>
          <a:bodyPr/>
          <a:lstStyle>
            <a:lvl1pPr>
              <a:defRPr/>
            </a:lvl1pPr>
          </a:lstStyle>
          <a:p>
            <a:fld id="{187FBE97-9253-4456-A9E4-CCCF601D21A4}" type="slidenum">
              <a:rPr lang="en-US" altLang="en-US"/>
              <a:pPr/>
              <a:t>‹#›</a:t>
            </a:fld>
            <a:endParaRPr lang="en-US" altLang="en-US"/>
          </a:p>
        </p:txBody>
      </p:sp>
    </p:spTree>
    <p:extLst>
      <p:ext uri="{BB962C8B-B14F-4D97-AF65-F5344CB8AC3E}">
        <p14:creationId xmlns:p14="http://schemas.microsoft.com/office/powerpoint/2010/main" val="1847667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D1CDB-9BAA-49C4-8774-A1492CEAED50}"/>
              </a:ext>
            </a:extLst>
          </p:cNvPr>
          <p:cNvSpPr>
            <a:spLocks noGrp="1"/>
          </p:cNvSpPr>
          <p:nvPr>
            <p:ph type="dt" sz="half" idx="10"/>
          </p:nvPr>
        </p:nvSpPr>
        <p:spPr/>
        <p:txBody>
          <a:bodyPr/>
          <a:lstStyle>
            <a:lvl1pPr>
              <a:defRPr/>
            </a:lvl1pPr>
          </a:lstStyle>
          <a:p>
            <a:pPr>
              <a:defRPr/>
            </a:pPr>
            <a:fld id="{9DAB7B04-4D71-429C-B8F2-15F5DCC2C1B0}" type="datetime1">
              <a:rPr lang="en-US" altLang="en-US"/>
              <a:pPr>
                <a:defRPr/>
              </a:pPr>
              <a:t>3/3/2023</a:t>
            </a:fld>
            <a:endParaRPr lang="en-US" altLang="en-US"/>
          </a:p>
        </p:txBody>
      </p:sp>
      <p:sp>
        <p:nvSpPr>
          <p:cNvPr id="5" name="Footer Placeholder 4">
            <a:extLst>
              <a:ext uri="{FF2B5EF4-FFF2-40B4-BE49-F238E27FC236}">
                <a16:creationId xmlns:a16="http://schemas.microsoft.com/office/drawing/2014/main" id="{A9D3F5A5-8DDA-4418-BDC7-79859A297F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BD8801-18F3-4D04-B311-8B9058F81BA1}"/>
              </a:ext>
            </a:extLst>
          </p:cNvPr>
          <p:cNvSpPr>
            <a:spLocks noGrp="1"/>
          </p:cNvSpPr>
          <p:nvPr>
            <p:ph type="sldNum" sz="quarter" idx="12"/>
          </p:nvPr>
        </p:nvSpPr>
        <p:spPr/>
        <p:txBody>
          <a:bodyPr/>
          <a:lstStyle>
            <a:lvl1pPr>
              <a:defRPr/>
            </a:lvl1pPr>
          </a:lstStyle>
          <a:p>
            <a:fld id="{57A84763-19AA-41F9-9AB1-4967789B5A23}" type="slidenum">
              <a:rPr lang="en-US" altLang="en-US"/>
              <a:pPr/>
              <a:t>‹#›</a:t>
            </a:fld>
            <a:endParaRPr lang="en-US" altLang="en-US"/>
          </a:p>
        </p:txBody>
      </p:sp>
    </p:spTree>
    <p:extLst>
      <p:ext uri="{BB962C8B-B14F-4D97-AF65-F5344CB8AC3E}">
        <p14:creationId xmlns:p14="http://schemas.microsoft.com/office/powerpoint/2010/main" val="40107856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98" y="1709727"/>
            <a:ext cx="10515889" cy="2852409"/>
          </a:xfrm>
        </p:spPr>
        <p:txBody>
          <a:bodyPr anchor="b"/>
          <a:lstStyle>
            <a:lvl1pPr>
              <a:defRPr sz="3608"/>
            </a:lvl1pPr>
          </a:lstStyle>
          <a:p>
            <a:r>
              <a:rPr lang="en-US"/>
              <a:t>Click to edit Master title style</a:t>
            </a:r>
          </a:p>
        </p:txBody>
      </p:sp>
      <p:sp>
        <p:nvSpPr>
          <p:cNvPr id="3" name="Text Placeholder 2"/>
          <p:cNvSpPr>
            <a:spLocks noGrp="1"/>
          </p:cNvSpPr>
          <p:nvPr>
            <p:ph type="body" idx="1"/>
          </p:nvPr>
        </p:nvSpPr>
        <p:spPr>
          <a:xfrm>
            <a:off x="831798" y="4589820"/>
            <a:ext cx="10515889" cy="1499710"/>
          </a:xfrm>
        </p:spPr>
        <p:txBody>
          <a:bodyPr/>
          <a:lstStyle>
            <a:lvl1pPr marL="0" indent="0">
              <a:buNone/>
              <a:defRPr sz="1443">
                <a:solidFill>
                  <a:schemeClr val="tx1">
                    <a:tint val="75000"/>
                  </a:schemeClr>
                </a:solidFill>
              </a:defRPr>
            </a:lvl1pPr>
            <a:lvl2pPr marL="274914" indent="0">
              <a:buNone/>
              <a:defRPr sz="1203">
                <a:solidFill>
                  <a:schemeClr val="tx1">
                    <a:tint val="75000"/>
                  </a:schemeClr>
                </a:solidFill>
              </a:defRPr>
            </a:lvl2pPr>
            <a:lvl3pPr marL="549829" indent="0">
              <a:buNone/>
              <a:defRPr sz="1082">
                <a:solidFill>
                  <a:schemeClr val="tx1">
                    <a:tint val="75000"/>
                  </a:schemeClr>
                </a:solidFill>
              </a:defRPr>
            </a:lvl3pPr>
            <a:lvl4pPr marL="824743" indent="0">
              <a:buNone/>
              <a:defRPr sz="962">
                <a:solidFill>
                  <a:schemeClr val="tx1">
                    <a:tint val="75000"/>
                  </a:schemeClr>
                </a:solidFill>
              </a:defRPr>
            </a:lvl4pPr>
            <a:lvl5pPr marL="1099657" indent="0">
              <a:buNone/>
              <a:defRPr sz="962">
                <a:solidFill>
                  <a:schemeClr val="tx1">
                    <a:tint val="75000"/>
                  </a:schemeClr>
                </a:solidFill>
              </a:defRPr>
            </a:lvl5pPr>
            <a:lvl6pPr marL="1374572" indent="0">
              <a:buNone/>
              <a:defRPr sz="962">
                <a:solidFill>
                  <a:schemeClr val="tx1">
                    <a:tint val="75000"/>
                  </a:schemeClr>
                </a:solidFill>
              </a:defRPr>
            </a:lvl6pPr>
            <a:lvl7pPr marL="1649486" indent="0">
              <a:buNone/>
              <a:defRPr sz="962">
                <a:solidFill>
                  <a:schemeClr val="tx1">
                    <a:tint val="75000"/>
                  </a:schemeClr>
                </a:solidFill>
              </a:defRPr>
            </a:lvl7pPr>
            <a:lvl8pPr marL="1924401" indent="0">
              <a:buNone/>
              <a:defRPr sz="962">
                <a:solidFill>
                  <a:schemeClr val="tx1">
                    <a:tint val="75000"/>
                  </a:schemeClr>
                </a:solidFill>
              </a:defRPr>
            </a:lvl8pPr>
            <a:lvl9pPr marL="2199315" indent="0">
              <a:buNone/>
              <a:defRPr sz="96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889478-DE3D-4409-BE61-F1A97766E87E}"/>
              </a:ext>
            </a:extLst>
          </p:cNvPr>
          <p:cNvSpPr>
            <a:spLocks noGrp="1"/>
          </p:cNvSpPr>
          <p:nvPr>
            <p:ph type="dt" sz="half" idx="10"/>
          </p:nvPr>
        </p:nvSpPr>
        <p:spPr/>
        <p:txBody>
          <a:bodyPr/>
          <a:lstStyle>
            <a:lvl1pPr>
              <a:defRPr/>
            </a:lvl1pPr>
          </a:lstStyle>
          <a:p>
            <a:pPr>
              <a:defRPr/>
            </a:pPr>
            <a:fld id="{642DF9FB-792E-4FD8-925E-ECD6212F6201}" type="datetime1">
              <a:rPr lang="en-US" altLang="en-US"/>
              <a:pPr>
                <a:defRPr/>
              </a:pPr>
              <a:t>3/3/2023</a:t>
            </a:fld>
            <a:endParaRPr lang="en-US" altLang="en-US"/>
          </a:p>
        </p:txBody>
      </p:sp>
      <p:sp>
        <p:nvSpPr>
          <p:cNvPr id="5" name="Footer Placeholder 4">
            <a:extLst>
              <a:ext uri="{FF2B5EF4-FFF2-40B4-BE49-F238E27FC236}">
                <a16:creationId xmlns:a16="http://schemas.microsoft.com/office/drawing/2014/main" id="{38D2F152-6FC1-4298-A4F5-9BE889C46A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B27F8C-1F6D-4618-AB1E-4F1EDA4D6A59}"/>
              </a:ext>
            </a:extLst>
          </p:cNvPr>
          <p:cNvSpPr>
            <a:spLocks noGrp="1"/>
          </p:cNvSpPr>
          <p:nvPr>
            <p:ph type="sldNum" sz="quarter" idx="12"/>
          </p:nvPr>
        </p:nvSpPr>
        <p:spPr/>
        <p:txBody>
          <a:bodyPr/>
          <a:lstStyle>
            <a:lvl1pPr>
              <a:defRPr/>
            </a:lvl1pPr>
          </a:lstStyle>
          <a:p>
            <a:fld id="{17B7C70F-719B-4661-B421-4E895EAD5451}" type="slidenum">
              <a:rPr lang="en-US" altLang="en-US"/>
              <a:pPr/>
              <a:t>‹#›</a:t>
            </a:fld>
            <a:endParaRPr lang="en-US" altLang="en-US"/>
          </a:p>
        </p:txBody>
      </p:sp>
    </p:spTree>
    <p:extLst>
      <p:ext uri="{BB962C8B-B14F-4D97-AF65-F5344CB8AC3E}">
        <p14:creationId xmlns:p14="http://schemas.microsoft.com/office/powerpoint/2010/main" val="1572038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19DB8F8-F60B-41B0-9290-E1F9BDDDC84B}"/>
              </a:ext>
            </a:extLst>
          </p:cNvPr>
          <p:cNvSpPr>
            <a:spLocks noGrp="1"/>
          </p:cNvSpPr>
          <p:nvPr>
            <p:ph type="dt" sz="half" idx="10"/>
          </p:nvPr>
        </p:nvSpPr>
        <p:spPr/>
        <p:txBody>
          <a:bodyPr/>
          <a:lstStyle>
            <a:lvl1pPr>
              <a:defRPr/>
            </a:lvl1pPr>
          </a:lstStyle>
          <a:p>
            <a:pPr>
              <a:defRPr/>
            </a:pPr>
            <a:fld id="{D73B0A75-C545-4FF5-A668-4525397DAFF4}" type="datetime1">
              <a:rPr lang="en-US" altLang="en-US"/>
              <a:pPr>
                <a:defRPr/>
              </a:pPr>
              <a:t>3/3/2023</a:t>
            </a:fld>
            <a:endParaRPr lang="en-US" altLang="en-US"/>
          </a:p>
        </p:txBody>
      </p:sp>
      <p:sp>
        <p:nvSpPr>
          <p:cNvPr id="4" name="Footer Placeholder 4">
            <a:extLst>
              <a:ext uri="{FF2B5EF4-FFF2-40B4-BE49-F238E27FC236}">
                <a16:creationId xmlns:a16="http://schemas.microsoft.com/office/drawing/2014/main" id="{2A9E1509-D8AC-4971-8297-2461A6504B2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A51E734-6B1C-4EBF-A325-A4B0B5249C88}"/>
              </a:ext>
            </a:extLst>
          </p:cNvPr>
          <p:cNvSpPr>
            <a:spLocks noGrp="1"/>
          </p:cNvSpPr>
          <p:nvPr>
            <p:ph type="sldNum" sz="quarter" idx="12"/>
          </p:nvPr>
        </p:nvSpPr>
        <p:spPr/>
        <p:txBody>
          <a:bodyPr/>
          <a:lstStyle>
            <a:lvl1pPr>
              <a:defRPr/>
            </a:lvl1pPr>
          </a:lstStyle>
          <a:p>
            <a:fld id="{548EC453-DFE9-44DC-8FE4-244C1BDE4C77}" type="slidenum">
              <a:rPr lang="en-US" altLang="en-US"/>
              <a:pPr/>
              <a:t>‹#›</a:t>
            </a:fld>
            <a:endParaRPr lang="en-US" altLang="en-US"/>
          </a:p>
        </p:txBody>
      </p:sp>
    </p:spTree>
    <p:extLst>
      <p:ext uri="{BB962C8B-B14F-4D97-AF65-F5344CB8AC3E}">
        <p14:creationId xmlns:p14="http://schemas.microsoft.com/office/powerpoint/2010/main" val="25739402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5" name="TextBox 4"/>
          <p:cNvSpPr txBox="1"/>
          <p:nvPr userDrawn="1"/>
        </p:nvSpPr>
        <p:spPr>
          <a:xfrm>
            <a:off x="919465" y="-645565"/>
            <a:ext cx="184731" cy="461217"/>
          </a:xfrm>
          <a:prstGeom prst="rect">
            <a:avLst/>
          </a:prstGeom>
          <a:noFill/>
        </p:spPr>
        <p:txBody>
          <a:bodyPr wrap="none" rtlCol="0">
            <a:spAutoFit/>
          </a:bodyPr>
          <a:lstStyle/>
          <a:p>
            <a:endParaRPr lang="en-US" sz="2397"/>
          </a:p>
        </p:txBody>
      </p:sp>
    </p:spTree>
    <p:extLst>
      <p:ext uri="{BB962C8B-B14F-4D97-AF65-F5344CB8AC3E}">
        <p14:creationId xmlns:p14="http://schemas.microsoft.com/office/powerpoint/2010/main" val="406174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4D726-459F-6C42-9537-EFC5FF3875EC}"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2C660-C131-4744-8100-094C8C742BBD}" type="slidenum">
              <a:rPr lang="en-US" smtClean="0"/>
              <a:t>‹#›</a:t>
            </a:fld>
            <a:endParaRPr lang="en-US"/>
          </a:p>
        </p:txBody>
      </p:sp>
    </p:spTree>
    <p:extLst>
      <p:ext uri="{BB962C8B-B14F-4D97-AF65-F5344CB8AC3E}">
        <p14:creationId xmlns:p14="http://schemas.microsoft.com/office/powerpoint/2010/main" val="95273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5.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theme" Target="../theme/theme10.xml"/><Relationship Id="rId10" Type="http://schemas.openxmlformats.org/officeDocument/2006/relationships/image" Target="../media/image26.png"/><Relationship Id="rId4" Type="http://schemas.openxmlformats.org/officeDocument/2006/relationships/slideLayout" Target="../slideLayouts/slideLayout76.xml"/><Relationship Id="rId9" Type="http://schemas.openxmlformats.org/officeDocument/2006/relationships/image" Target="../media/image2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9.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theme" Target="../theme/theme11.xml"/><Relationship Id="rId10" Type="http://schemas.openxmlformats.org/officeDocument/2006/relationships/image" Target="../media/image26.png"/><Relationship Id="rId4" Type="http://schemas.openxmlformats.org/officeDocument/2006/relationships/slideLayout" Target="../slideLayouts/slideLayout80.xml"/><Relationship Id="rId9" Type="http://schemas.openxmlformats.org/officeDocument/2006/relationships/image" Target="../media/image25.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30.png"/><Relationship Id="rId4" Type="http://schemas.openxmlformats.org/officeDocument/2006/relationships/image" Target="../media/image29.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85.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13.xml"/><Relationship Id="rId11" Type="http://schemas.openxmlformats.org/officeDocument/2006/relationships/image" Target="../media/image26.png"/><Relationship Id="rId5" Type="http://schemas.openxmlformats.org/officeDocument/2006/relationships/slideLayout" Target="../slideLayouts/slideLayout87.xml"/><Relationship Id="rId10" Type="http://schemas.openxmlformats.org/officeDocument/2006/relationships/image" Target="../media/image25.png"/><Relationship Id="rId4" Type="http://schemas.openxmlformats.org/officeDocument/2006/relationships/slideLayout" Target="../slideLayouts/slideLayout86.xml"/><Relationship Id="rId9" Type="http://schemas.openxmlformats.org/officeDocument/2006/relationships/image" Target="../media/image2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7.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6.png"/><Relationship Id="rId30"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54.xml"/><Relationship Id="rId7" Type="http://schemas.openxmlformats.org/officeDocument/2006/relationships/theme" Target="../theme/theme5.xml"/><Relationship Id="rId12" Type="http://schemas.openxmlformats.org/officeDocument/2006/relationships/image" Target="../media/image26.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5.png"/><Relationship Id="rId5" Type="http://schemas.openxmlformats.org/officeDocument/2006/relationships/slideLayout" Target="../slideLayouts/slideLayout56.xml"/><Relationship Id="rId10" Type="http://schemas.openxmlformats.org/officeDocument/2006/relationships/image" Target="../media/image24.png"/><Relationship Id="rId4" Type="http://schemas.openxmlformats.org/officeDocument/2006/relationships/slideLayout" Target="../slideLayouts/slideLayout55.xml"/><Relationship Id="rId9" Type="http://schemas.openxmlformats.org/officeDocument/2006/relationships/image" Target="../media/image23.png"/><Relationship Id="rId14" Type="http://schemas.openxmlformats.org/officeDocument/2006/relationships/image" Target="../media/image28.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30.png"/><Relationship Id="rId4" Type="http://schemas.openxmlformats.org/officeDocument/2006/relationships/image" Target="../media/image2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7.xml"/><Relationship Id="rId1" Type="http://schemas.openxmlformats.org/officeDocument/2006/relationships/slideLayout" Target="../slideLayouts/slideLayout6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63.xml"/><Relationship Id="rId7" Type="http://schemas.openxmlformats.org/officeDocument/2006/relationships/theme" Target="../theme/theme8.xml"/><Relationship Id="rId12" Type="http://schemas.openxmlformats.org/officeDocument/2006/relationships/image" Target="../media/image26.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5.png"/><Relationship Id="rId5" Type="http://schemas.openxmlformats.org/officeDocument/2006/relationships/slideLayout" Target="../slideLayouts/slideLayout65.xml"/><Relationship Id="rId10" Type="http://schemas.openxmlformats.org/officeDocument/2006/relationships/image" Target="../media/image24.png"/><Relationship Id="rId4" Type="http://schemas.openxmlformats.org/officeDocument/2006/relationships/slideLayout" Target="../slideLayouts/slideLayout64.xml"/><Relationship Id="rId9" Type="http://schemas.openxmlformats.org/officeDocument/2006/relationships/image" Target="../media/image23.png"/><Relationship Id="rId14" Type="http://schemas.openxmlformats.org/officeDocument/2006/relationships/image" Target="../media/image2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slideLayout" Target="../slideLayouts/slideLayout69.xml"/><Relationship Id="rId7" Type="http://schemas.openxmlformats.org/officeDocument/2006/relationships/theme" Target="../theme/theme9.xml"/><Relationship Id="rId12" Type="http://schemas.openxmlformats.org/officeDocument/2006/relationships/image" Target="../media/image26.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25.png"/><Relationship Id="rId5" Type="http://schemas.openxmlformats.org/officeDocument/2006/relationships/slideLayout" Target="../slideLayouts/slideLayout71.xml"/><Relationship Id="rId10" Type="http://schemas.openxmlformats.org/officeDocument/2006/relationships/image" Target="../media/image24.png"/><Relationship Id="rId4" Type="http://schemas.openxmlformats.org/officeDocument/2006/relationships/slideLayout" Target="../slideLayouts/slideLayout70.xml"/><Relationship Id="rId9" Type="http://schemas.openxmlformats.org/officeDocument/2006/relationships/image" Target="../media/image23.png"/><Relationship Id="rId14"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4D726-459F-6C42-9537-EFC5FF3875EC}" type="datetimeFigureOut">
              <a:rPr lang="en-US" smtClean="0"/>
              <a:t>3/3/2023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2C660-C131-4744-8100-094C8C742BBD}" type="slidenum">
              <a:rPr lang="en-US" smtClean="0"/>
              <a:t>‹#›</a:t>
            </a:fld>
            <a:endParaRPr lang="en-US"/>
          </a:p>
        </p:txBody>
      </p:sp>
    </p:spTree>
    <p:extLst>
      <p:ext uri="{BB962C8B-B14F-4D97-AF65-F5344CB8AC3E}">
        <p14:creationId xmlns:p14="http://schemas.microsoft.com/office/powerpoint/2010/main" val="1131340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F6B087E5-E1E2-4A8E-86AB-50F85551A93D}" type="datetime1">
              <a:rPr lang="en-US" altLang="en-US"/>
              <a:pPr>
                <a:defRPr/>
              </a:pPr>
              <a:t>3/3/2023</a:t>
            </a:fld>
            <a:endParaRPr lang="en-US" altLang="en-US"/>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a:defRPr/>
            </a:pPr>
            <a:fld id="{1B7B960A-CC82-4FCB-A2BB-19E4C2649F08}" type="slidenum">
              <a:rPr lang="en-US" altLang="en-US"/>
              <a:pPr>
                <a:defRPr/>
              </a:pPr>
              <a:t>‹#›</a:t>
            </a:fld>
            <a:endParaRPr lang="en-US" altLang="en-US"/>
          </a:p>
        </p:txBody>
      </p:sp>
      <p:sp>
        <p:nvSpPr>
          <p:cNvPr id="3079" name="object 2"/>
          <p:cNvSpPr>
            <a:spLocks/>
          </p:cNvSpPr>
          <p:nvPr/>
        </p:nvSpPr>
        <p:spPr bwMode="auto">
          <a:xfrm>
            <a:off x="373539" y="6613617"/>
            <a:ext cx="9123783" cy="60141"/>
          </a:xfrm>
          <a:custGeom>
            <a:avLst/>
            <a:gdLst>
              <a:gd name="T0" fmla="*/ 15044110 w 15044419"/>
              <a:gd name="T1" fmla="*/ 0 h 99695"/>
              <a:gd name="T2" fmla="*/ 0 w 15044419"/>
              <a:gd name="T3" fmla="*/ 0 h 99695"/>
              <a:gd name="T4" fmla="*/ 0 w 15044419"/>
              <a:gd name="T5" fmla="*/ 99780 h 99695"/>
              <a:gd name="T6" fmla="*/ 15044110 w 15044419"/>
              <a:gd name="T7" fmla="*/ 99780 h 99695"/>
              <a:gd name="T8" fmla="*/ 15044110 w 15044419"/>
              <a:gd name="T9" fmla="*/ 0 h 99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80" name="object 3"/>
          <p:cNvSpPr>
            <a:spLocks/>
          </p:cNvSpPr>
          <p:nvPr/>
        </p:nvSpPr>
        <p:spPr bwMode="auto">
          <a:xfrm>
            <a:off x="373539" y="5932972"/>
            <a:ext cx="7107828" cy="613821"/>
          </a:xfrm>
          <a:custGeom>
            <a:avLst/>
            <a:gdLst>
              <a:gd name="T0" fmla="*/ 11720014 w 11720830"/>
              <a:gd name="T1" fmla="*/ 0 h 1021079"/>
              <a:gd name="T2" fmla="*/ 0 w 11720830"/>
              <a:gd name="T3" fmla="*/ 0 h 1021079"/>
              <a:gd name="T4" fmla="*/ 0 w 11720830"/>
              <a:gd name="T5" fmla="*/ 1020609 h 1021079"/>
              <a:gd name="T6" fmla="*/ 9269708 w 11720830"/>
              <a:gd name="T7" fmla="*/ 1020609 h 1021079"/>
              <a:gd name="T8" fmla="*/ 11720014 w 11720830"/>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81" name="object 4"/>
          <p:cNvSpPr>
            <a:spLocks/>
          </p:cNvSpPr>
          <p:nvPr/>
        </p:nvSpPr>
        <p:spPr bwMode="auto">
          <a:xfrm>
            <a:off x="6074820" y="5932972"/>
            <a:ext cx="3421539" cy="613821"/>
          </a:xfrm>
          <a:custGeom>
            <a:avLst/>
            <a:gdLst>
              <a:gd name="T0" fmla="*/ 5641956 w 5642609"/>
              <a:gd name="T1" fmla="*/ 0 h 1021079"/>
              <a:gd name="T2" fmla="*/ 2449774 w 5642609"/>
              <a:gd name="T3" fmla="*/ 0 h 1021079"/>
              <a:gd name="T4" fmla="*/ 0 w 5642609"/>
              <a:gd name="T5" fmla="*/ 1020609 h 1021079"/>
              <a:gd name="T6" fmla="*/ 5641956 w 5642609"/>
              <a:gd name="T7" fmla="*/ 1020609 h 1021079"/>
              <a:gd name="T8" fmla="*/ 5641956 w 5642609"/>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82" name="object 5"/>
          <p:cNvSpPr>
            <a:spLocks noChangeArrowheads="1"/>
          </p:cNvSpPr>
          <p:nvPr/>
        </p:nvSpPr>
        <p:spPr bwMode="auto">
          <a:xfrm>
            <a:off x="7965619" y="6204085"/>
            <a:ext cx="1033009" cy="109781"/>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83" name="object 6"/>
          <p:cNvSpPr>
            <a:spLocks/>
          </p:cNvSpPr>
          <p:nvPr/>
        </p:nvSpPr>
        <p:spPr bwMode="auto">
          <a:xfrm>
            <a:off x="9000554" y="6276636"/>
            <a:ext cx="12515" cy="12410"/>
          </a:xfrm>
          <a:custGeom>
            <a:avLst/>
            <a:gdLst>
              <a:gd name="T0" fmla="*/ 0 w 19684"/>
              <a:gd name="T1" fmla="*/ 0 h 20320"/>
              <a:gd name="T2" fmla="*/ 20360 w 19684"/>
              <a:gd name="T3" fmla="*/ 0 h 20320"/>
              <a:gd name="T4" fmla="*/ 20360 w 19684"/>
              <a:gd name="T5" fmla="*/ 20569 h 20320"/>
              <a:gd name="T6" fmla="*/ 0 w 19684"/>
              <a:gd name="T7" fmla="*/ 20569 h 20320"/>
              <a:gd name="T8" fmla="*/ 0 w 1968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84" name="object 7"/>
          <p:cNvSpPr>
            <a:spLocks/>
          </p:cNvSpPr>
          <p:nvPr/>
        </p:nvSpPr>
        <p:spPr bwMode="auto">
          <a:xfrm>
            <a:off x="9035212" y="6228905"/>
            <a:ext cx="0" cy="60141"/>
          </a:xfrm>
          <a:custGeom>
            <a:avLst/>
            <a:gdLst>
              <a:gd name="T0" fmla="*/ 0 h 99059"/>
              <a:gd name="T1" fmla="*/ 100005 h 99059"/>
              <a:gd name="T2" fmla="*/ 0 60000 65536"/>
              <a:gd name="T3" fmla="*/ 0 60000 65536"/>
            </a:gdLst>
            <a:ahLst/>
            <a:cxnLst>
              <a:cxn ang="T2">
                <a:pos x="0" y="T0"/>
              </a:cxn>
              <a:cxn ang="T3">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E" sz="1082">
              <a:solidFill>
                <a:prstClr val="black"/>
              </a:solidFill>
            </a:endParaRPr>
          </a:p>
        </p:txBody>
      </p:sp>
      <p:sp>
        <p:nvSpPr>
          <p:cNvPr id="3085" name="object 8"/>
          <p:cNvSpPr>
            <a:spLocks noChangeArrowheads="1"/>
          </p:cNvSpPr>
          <p:nvPr/>
        </p:nvSpPr>
        <p:spPr bwMode="auto">
          <a:xfrm>
            <a:off x="9052541" y="6226996"/>
            <a:ext cx="54875" cy="6395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86" name="object 9"/>
          <p:cNvSpPr>
            <a:spLocks noChangeArrowheads="1"/>
          </p:cNvSpPr>
          <p:nvPr/>
        </p:nvSpPr>
        <p:spPr bwMode="auto">
          <a:xfrm>
            <a:off x="9655210" y="6171627"/>
            <a:ext cx="647916" cy="232928"/>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87" name="object 10"/>
          <p:cNvSpPr>
            <a:spLocks noChangeArrowheads="1"/>
          </p:cNvSpPr>
          <p:nvPr/>
        </p:nvSpPr>
        <p:spPr bwMode="auto">
          <a:xfrm>
            <a:off x="10426355" y="6172582"/>
            <a:ext cx="150186" cy="1470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88" name="object 11"/>
          <p:cNvSpPr>
            <a:spLocks/>
          </p:cNvSpPr>
          <p:nvPr/>
        </p:nvSpPr>
        <p:spPr bwMode="auto">
          <a:xfrm>
            <a:off x="10593870" y="6088575"/>
            <a:ext cx="180031" cy="234837"/>
          </a:xfrm>
          <a:custGeom>
            <a:avLst/>
            <a:gdLst>
              <a:gd name="T0" fmla="*/ 195372 w 297180"/>
              <a:gd name="T1" fmla="*/ 357977 h 389890"/>
              <a:gd name="T2" fmla="*/ 196026 w 297180"/>
              <a:gd name="T3" fmla="*/ 364054 h 389890"/>
              <a:gd name="T4" fmla="*/ 195944 w 297180"/>
              <a:gd name="T5" fmla="*/ 389808 h 389890"/>
              <a:gd name="T6" fmla="*/ 200998 w 297180"/>
              <a:gd name="T7" fmla="*/ 390381 h 389890"/>
              <a:gd name="T8" fmla="*/ 208935 w 297180"/>
              <a:gd name="T9" fmla="*/ 388848 h 389890"/>
              <a:gd name="T10" fmla="*/ 224003 w 297180"/>
              <a:gd name="T11" fmla="*/ 381587 h 389890"/>
              <a:gd name="T12" fmla="*/ 251934 w 297180"/>
              <a:gd name="T13" fmla="*/ 374691 h 389890"/>
              <a:gd name="T14" fmla="*/ 278733 w 297180"/>
              <a:gd name="T15" fmla="*/ 371040 h 389890"/>
              <a:gd name="T16" fmla="*/ 294779 w 297180"/>
              <a:gd name="T17" fmla="*/ 367691 h 389890"/>
              <a:gd name="T18" fmla="*/ 296791 w 297180"/>
              <a:gd name="T19" fmla="*/ 361651 h 389890"/>
              <a:gd name="T20" fmla="*/ 296649 w 297180"/>
              <a:gd name="T21" fmla="*/ 357977 h 389890"/>
              <a:gd name="T22" fmla="*/ 117166 w 297180"/>
              <a:gd name="T23" fmla="*/ 141043 h 389890"/>
              <a:gd name="T24" fmla="*/ 67064 w 297180"/>
              <a:gd name="T25" fmla="*/ 153324 h 389890"/>
              <a:gd name="T26" fmla="*/ 3329 w 297180"/>
              <a:gd name="T27" fmla="*/ 232879 h 389890"/>
              <a:gd name="T28" fmla="*/ 759 w 297180"/>
              <a:gd name="T29" fmla="*/ 277292 h 389890"/>
              <a:gd name="T30" fmla="*/ 41474 w 297180"/>
              <a:gd name="T31" fmla="*/ 360293 h 389890"/>
              <a:gd name="T32" fmla="*/ 113726 w 297180"/>
              <a:gd name="T33" fmla="*/ 384639 h 389890"/>
              <a:gd name="T34" fmla="*/ 166438 w 297180"/>
              <a:gd name="T35" fmla="*/ 373878 h 389890"/>
              <a:gd name="T36" fmla="*/ 192503 w 297180"/>
              <a:gd name="T37" fmla="*/ 359522 h 389890"/>
              <a:gd name="T38" fmla="*/ 296649 w 297180"/>
              <a:gd name="T39" fmla="*/ 357977 h 389890"/>
              <a:gd name="T40" fmla="*/ 295351 w 297180"/>
              <a:gd name="T41" fmla="*/ 353619 h 389890"/>
              <a:gd name="T42" fmla="*/ 288383 w 297180"/>
              <a:gd name="T43" fmla="*/ 352373 h 389890"/>
              <a:gd name="T44" fmla="*/ 148961 w 297180"/>
              <a:gd name="T45" fmla="*/ 352174 h 389890"/>
              <a:gd name="T46" fmla="*/ 100590 w 297180"/>
              <a:gd name="T47" fmla="*/ 334155 h 389890"/>
              <a:gd name="T48" fmla="*/ 70183 w 297180"/>
              <a:gd name="T49" fmla="*/ 251503 h 389890"/>
              <a:gd name="T50" fmla="*/ 80676 w 297180"/>
              <a:gd name="T51" fmla="*/ 201813 h 389890"/>
              <a:gd name="T52" fmla="*/ 127661 w 297180"/>
              <a:gd name="T53" fmla="*/ 163160 h 389890"/>
              <a:gd name="T54" fmla="*/ 257682 w 297180"/>
              <a:gd name="T55" fmla="*/ 162587 h 389890"/>
              <a:gd name="T56" fmla="*/ 178600 w 297180"/>
              <a:gd name="T57" fmla="*/ 153164 h 389890"/>
              <a:gd name="T58" fmla="*/ 148663 w 297180"/>
              <a:gd name="T59" fmla="*/ 142391 h 389890"/>
              <a:gd name="T60" fmla="*/ 257676 w 297180"/>
              <a:gd name="T61" fmla="*/ 163160 h 389890"/>
              <a:gd name="T62" fmla="*/ 146687 w 297180"/>
              <a:gd name="T63" fmla="*/ 164006 h 389890"/>
              <a:gd name="T64" fmla="*/ 186061 w 297180"/>
              <a:gd name="T65" fmla="*/ 193039 h 389890"/>
              <a:gd name="T66" fmla="*/ 194994 w 297180"/>
              <a:gd name="T67" fmla="*/ 329771 h 389890"/>
              <a:gd name="T68" fmla="*/ 158126 w 297180"/>
              <a:gd name="T69" fmla="*/ 352174 h 389890"/>
              <a:gd name="T70" fmla="*/ 258402 w 297180"/>
              <a:gd name="T71" fmla="*/ 298651 h 389890"/>
              <a:gd name="T72" fmla="*/ 258116 w 297180"/>
              <a:gd name="T73" fmla="*/ 292424 h 389890"/>
              <a:gd name="T74" fmla="*/ 257687 w 297180"/>
              <a:gd name="T75" fmla="*/ 279644 h 389890"/>
              <a:gd name="T76" fmla="*/ 257647 w 297180"/>
              <a:gd name="T77" fmla="*/ 251503 h 389890"/>
              <a:gd name="T78" fmla="*/ 258116 w 297180"/>
              <a:gd name="T79" fmla="*/ 242449 h 389890"/>
              <a:gd name="T80" fmla="*/ 258402 w 297180"/>
              <a:gd name="T81" fmla="*/ 220619 h 389890"/>
              <a:gd name="T82" fmla="*/ 257545 w 297180"/>
              <a:gd name="T83" fmla="*/ 211130 h 389890"/>
              <a:gd name="T84" fmla="*/ 257696 w 297180"/>
              <a:gd name="T85" fmla="*/ 203380 h 389890"/>
              <a:gd name="T86" fmla="*/ 257632 w 297180"/>
              <a:gd name="T87" fmla="*/ 188640 h 389890"/>
              <a:gd name="T88" fmla="*/ 251907 w 297180"/>
              <a:gd name="T89" fmla="*/ 0 h 389890"/>
              <a:gd name="T90" fmla="*/ 246082 w 297180"/>
              <a:gd name="T91" fmla="*/ 672 h 389890"/>
              <a:gd name="T92" fmla="*/ 202253 w 297180"/>
              <a:gd name="T93" fmla="*/ 10634 h 389890"/>
              <a:gd name="T94" fmla="*/ 158325 w 297180"/>
              <a:gd name="T95" fmla="*/ 17235 h 389890"/>
              <a:gd name="T96" fmla="*/ 154699 w 297180"/>
              <a:gd name="T97" fmla="*/ 32178 h 389890"/>
              <a:gd name="T98" fmla="*/ 164870 w 297180"/>
              <a:gd name="T99" fmla="*/ 35529 h 389890"/>
              <a:gd name="T100" fmla="*/ 184195 w 297180"/>
              <a:gd name="T101" fmla="*/ 39065 h 389890"/>
              <a:gd name="T102" fmla="*/ 194515 w 297180"/>
              <a:gd name="T103" fmla="*/ 105714 h 389890"/>
              <a:gd name="T104" fmla="*/ 193441 w 297180"/>
              <a:gd name="T105" fmla="*/ 141043 h 389890"/>
              <a:gd name="T106" fmla="*/ 193088 w 297180"/>
              <a:gd name="T107" fmla="*/ 162587 h 389890"/>
              <a:gd name="T108" fmla="*/ 257895 w 297180"/>
              <a:gd name="T109" fmla="*/ 153164 h 389890"/>
              <a:gd name="T110" fmla="*/ 258688 w 297180"/>
              <a:gd name="T111" fmla="*/ 129836 h 389890"/>
              <a:gd name="T112" fmla="*/ 258116 w 297180"/>
              <a:gd name="T113" fmla="*/ 85602 h 389890"/>
              <a:gd name="T114" fmla="*/ 257819 w 297180"/>
              <a:gd name="T115" fmla="*/ 61767 h 389890"/>
              <a:gd name="T116" fmla="*/ 257028 w 297180"/>
              <a:gd name="T117" fmla="*/ 24653 h 389890"/>
              <a:gd name="T118" fmla="*/ 257183 w 297180"/>
              <a:gd name="T119" fmla="*/ 10634 h 389890"/>
              <a:gd name="T120" fmla="*/ 256676 w 297180"/>
              <a:gd name="T121" fmla="*/ 4594 h 389890"/>
              <a:gd name="T122" fmla="*/ 253434 w 297180"/>
              <a:gd name="T123" fmla="*/ 198 h 389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89" name="object 12"/>
          <p:cNvSpPr>
            <a:spLocks/>
          </p:cNvSpPr>
          <p:nvPr/>
        </p:nvSpPr>
        <p:spPr bwMode="auto">
          <a:xfrm>
            <a:off x="10773901" y="6177355"/>
            <a:ext cx="168477" cy="144148"/>
          </a:xfrm>
          <a:custGeom>
            <a:avLst/>
            <a:gdLst>
              <a:gd name="T0" fmla="*/ 1427 w 278130"/>
              <a:gd name="T1" fmla="*/ 854 h 240665"/>
              <a:gd name="T2" fmla="*/ 0 w 278130"/>
              <a:gd name="T3" fmla="*/ 6018 h 240665"/>
              <a:gd name="T4" fmla="*/ 27225 w 278130"/>
              <a:gd name="T5" fmla="*/ 26872 h 240665"/>
              <a:gd name="T6" fmla="*/ 48260 w 278130"/>
              <a:gd name="T7" fmla="*/ 70260 h 240665"/>
              <a:gd name="T8" fmla="*/ 102541 w 278130"/>
              <a:gd name="T9" fmla="*/ 192751 h 240665"/>
              <a:gd name="T10" fmla="*/ 114360 w 278130"/>
              <a:gd name="T11" fmla="*/ 218135 h 240665"/>
              <a:gd name="T12" fmla="*/ 125751 w 278130"/>
              <a:gd name="T13" fmla="*/ 239375 h 240665"/>
              <a:gd name="T14" fmla="*/ 151247 w 278130"/>
              <a:gd name="T15" fmla="*/ 234608 h 240665"/>
              <a:gd name="T16" fmla="*/ 157257 w 278130"/>
              <a:gd name="T17" fmla="*/ 222496 h 240665"/>
              <a:gd name="T18" fmla="*/ 162125 w 278130"/>
              <a:gd name="T19" fmla="*/ 212292 h 240665"/>
              <a:gd name="T20" fmla="*/ 179290 w 278130"/>
              <a:gd name="T21" fmla="*/ 171018 h 240665"/>
              <a:gd name="T22" fmla="*/ 156114 w 278130"/>
              <a:gd name="T23" fmla="*/ 166435 h 240665"/>
              <a:gd name="T24" fmla="*/ 149520 w 278130"/>
              <a:gd name="T25" fmla="*/ 149556 h 240665"/>
              <a:gd name="T26" fmla="*/ 137279 w 278130"/>
              <a:gd name="T27" fmla="*/ 120030 h 240665"/>
              <a:gd name="T28" fmla="*/ 118871 w 278130"/>
              <a:gd name="T29" fmla="*/ 80629 h 240665"/>
              <a:gd name="T30" fmla="*/ 111134 w 278130"/>
              <a:gd name="T31" fmla="*/ 64605 h 240665"/>
              <a:gd name="T32" fmla="*/ 105223 w 278130"/>
              <a:gd name="T33" fmla="*/ 49546 h 240665"/>
              <a:gd name="T34" fmla="*/ 101398 w 278130"/>
              <a:gd name="T35" fmla="*/ 41447 h 240665"/>
              <a:gd name="T36" fmla="*/ 97672 w 278130"/>
              <a:gd name="T37" fmla="*/ 32680 h 240665"/>
              <a:gd name="T38" fmla="*/ 98560 w 278130"/>
              <a:gd name="T39" fmla="*/ 26859 h 240665"/>
              <a:gd name="T40" fmla="*/ 102541 w 278130"/>
              <a:gd name="T41" fmla="*/ 24023 h 240665"/>
              <a:gd name="T42" fmla="*/ 117728 w 278130"/>
              <a:gd name="T43" fmla="*/ 21163 h 240665"/>
              <a:gd name="T44" fmla="*/ 126707 w 278130"/>
              <a:gd name="T45" fmla="*/ 20023 h 240665"/>
              <a:gd name="T46" fmla="*/ 131059 w 278130"/>
              <a:gd name="T47" fmla="*/ 14947 h 240665"/>
              <a:gd name="T48" fmla="*/ 131240 w 278130"/>
              <a:gd name="T49" fmla="*/ 6018 h 240665"/>
              <a:gd name="T50" fmla="*/ 130218 w 278130"/>
              <a:gd name="T51" fmla="*/ 2278 h 240665"/>
              <a:gd name="T52" fmla="*/ 8022 w 278130"/>
              <a:gd name="T53" fmla="*/ 569 h 240665"/>
              <a:gd name="T54" fmla="*/ 170711 w 278130"/>
              <a:gd name="T55" fmla="*/ 854 h 240665"/>
              <a:gd name="T56" fmla="*/ 168537 w 278130"/>
              <a:gd name="T57" fmla="*/ 6018 h 240665"/>
              <a:gd name="T58" fmla="*/ 168622 w 278130"/>
              <a:gd name="T59" fmla="*/ 17201 h 240665"/>
              <a:gd name="T60" fmla="*/ 173587 w 278130"/>
              <a:gd name="T61" fmla="*/ 21138 h 240665"/>
              <a:gd name="T62" fmla="*/ 184474 w 278130"/>
              <a:gd name="T63" fmla="*/ 21298 h 240665"/>
              <a:gd name="T64" fmla="*/ 200228 w 278130"/>
              <a:gd name="T65" fmla="*/ 22585 h 240665"/>
              <a:gd name="T66" fmla="*/ 207782 w 278130"/>
              <a:gd name="T67" fmla="*/ 29881 h 240665"/>
              <a:gd name="T68" fmla="*/ 168632 w 278130"/>
              <a:gd name="T69" fmla="*/ 146419 h 240665"/>
              <a:gd name="T70" fmla="*/ 179290 w 278130"/>
              <a:gd name="T71" fmla="*/ 171018 h 240665"/>
              <a:gd name="T72" fmla="*/ 208693 w 278130"/>
              <a:gd name="T73" fmla="*/ 101313 h 240665"/>
              <a:gd name="T74" fmla="*/ 226887 w 278130"/>
              <a:gd name="T75" fmla="*/ 55975 h 240665"/>
              <a:gd name="T76" fmla="*/ 234600 w 278130"/>
              <a:gd name="T77" fmla="*/ 34859 h 240665"/>
              <a:gd name="T78" fmla="*/ 277794 w 278130"/>
              <a:gd name="T79" fmla="*/ 12408 h 240665"/>
              <a:gd name="T80" fmla="*/ 277616 w 278130"/>
              <a:gd name="T81" fmla="*/ 1423 h 240665"/>
              <a:gd name="T82" fmla="*/ 239686 w 278130"/>
              <a:gd name="T83" fmla="*/ 1352 h 240665"/>
              <a:gd name="T84" fmla="*/ 226226 w 278130"/>
              <a:gd name="T85" fmla="*/ 781 h 240665"/>
              <a:gd name="T86" fmla="*/ 205666 w 278130"/>
              <a:gd name="T87" fmla="*/ 284 h 240665"/>
              <a:gd name="T88" fmla="*/ 129762 w 278130"/>
              <a:gd name="T89" fmla="*/ 854 h 240665"/>
              <a:gd name="T90" fmla="*/ 85365 w 278130"/>
              <a:gd name="T91" fmla="*/ 2278 h 240665"/>
              <a:gd name="T92" fmla="*/ 129762 w 278130"/>
              <a:gd name="T93" fmla="*/ 854 h 240665"/>
              <a:gd name="T94" fmla="*/ 269546 w 278130"/>
              <a:gd name="T95" fmla="*/ 284 h 240665"/>
              <a:gd name="T96" fmla="*/ 277616 w 278130"/>
              <a:gd name="T97" fmla="*/ 1423 h 240665"/>
              <a:gd name="T98" fmla="*/ 274129 w 278130"/>
              <a:gd name="T99" fmla="*/ 371 h 240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90" name="object 13"/>
          <p:cNvSpPr>
            <a:spLocks/>
          </p:cNvSpPr>
          <p:nvPr/>
        </p:nvSpPr>
        <p:spPr bwMode="auto">
          <a:xfrm>
            <a:off x="10943341" y="6170673"/>
            <a:ext cx="160775" cy="151785"/>
          </a:xfrm>
          <a:custGeom>
            <a:avLst/>
            <a:gdLst>
              <a:gd name="T0" fmla="*/ 133986 w 264159"/>
              <a:gd name="T1" fmla="*/ 0 h 251459"/>
              <a:gd name="T2" fmla="*/ 86882 w 264159"/>
              <a:gd name="T3" fmla="*/ 5902 h 251459"/>
              <a:gd name="T4" fmla="*/ 48126 w 264159"/>
              <a:gd name="T5" fmla="*/ 25621 h 251459"/>
              <a:gd name="T6" fmla="*/ 18525 w 264159"/>
              <a:gd name="T7" fmla="*/ 57309 h 251459"/>
              <a:gd name="T8" fmla="*/ 3574 w 264159"/>
              <a:gd name="T9" fmla="*/ 93335 h 251459"/>
              <a:gd name="T10" fmla="*/ 0 w 264159"/>
              <a:gd name="T11" fmla="*/ 122341 h 251459"/>
              <a:gd name="T12" fmla="*/ 837 w 264159"/>
              <a:gd name="T13" fmla="*/ 140568 h 251459"/>
              <a:gd name="T14" fmla="*/ 13400 w 264159"/>
              <a:gd name="T15" fmla="*/ 185965 h 251459"/>
              <a:gd name="T16" fmla="*/ 43546 w 264159"/>
              <a:gd name="T17" fmla="*/ 221321 h 251459"/>
              <a:gd name="T18" fmla="*/ 92749 w 264159"/>
              <a:gd name="T19" fmla="*/ 246849 h 251459"/>
              <a:gd name="T20" fmla="*/ 134273 w 264159"/>
              <a:gd name="T21" fmla="*/ 251884 h 251459"/>
              <a:gd name="T22" fmla="*/ 153686 w 264159"/>
              <a:gd name="T23" fmla="*/ 250824 h 251459"/>
              <a:gd name="T24" fmla="*/ 171874 w 264159"/>
              <a:gd name="T25" fmla="*/ 247641 h 251459"/>
              <a:gd name="T26" fmla="*/ 188836 w 264159"/>
              <a:gd name="T27" fmla="*/ 242334 h 251459"/>
              <a:gd name="T28" fmla="*/ 204572 w 264159"/>
              <a:gd name="T29" fmla="*/ 234899 h 251459"/>
              <a:gd name="T30" fmla="*/ 208838 w 264159"/>
              <a:gd name="T31" fmla="*/ 232029 h 251459"/>
              <a:gd name="T32" fmla="*/ 134422 w 264159"/>
              <a:gd name="T33" fmla="*/ 232029 h 251459"/>
              <a:gd name="T34" fmla="*/ 125944 w 264159"/>
              <a:gd name="T35" fmla="*/ 231595 h 251459"/>
              <a:gd name="T36" fmla="*/ 89702 w 264159"/>
              <a:gd name="T37" fmla="*/ 215205 h 251459"/>
              <a:gd name="T38" fmla="*/ 74267 w 264159"/>
              <a:gd name="T39" fmla="*/ 176106 h 251459"/>
              <a:gd name="T40" fmla="*/ 70524 w 264159"/>
              <a:gd name="T41" fmla="*/ 134884 h 251459"/>
              <a:gd name="T42" fmla="*/ 71010 w 264159"/>
              <a:gd name="T43" fmla="*/ 111587 h 251459"/>
              <a:gd name="T44" fmla="*/ 74841 w 264159"/>
              <a:gd name="T45" fmla="*/ 68290 h 251459"/>
              <a:gd name="T46" fmla="*/ 95130 w 264159"/>
              <a:gd name="T47" fmla="*/ 31687 h 251459"/>
              <a:gd name="T48" fmla="*/ 131827 w 264159"/>
              <a:gd name="T49" fmla="*/ 19281 h 251459"/>
              <a:gd name="T50" fmla="*/ 208161 w 264159"/>
              <a:gd name="T51" fmla="*/ 19281 h 251459"/>
              <a:gd name="T52" fmla="*/ 187577 w 264159"/>
              <a:gd name="T53" fmla="*/ 8847 h 251459"/>
              <a:gd name="T54" fmla="*/ 162437 w 264159"/>
              <a:gd name="T55" fmla="*/ 2211 h 251459"/>
              <a:gd name="T56" fmla="*/ 133986 w 264159"/>
              <a:gd name="T57" fmla="*/ 0 h 251459"/>
              <a:gd name="T58" fmla="*/ 208161 w 264159"/>
              <a:gd name="T59" fmla="*/ 19281 h 251459"/>
              <a:gd name="T60" fmla="*/ 131827 w 264159"/>
              <a:gd name="T61" fmla="*/ 19281 h 251459"/>
              <a:gd name="T62" fmla="*/ 145246 w 264159"/>
              <a:gd name="T63" fmla="*/ 20643 h 251459"/>
              <a:gd name="T64" fmla="*/ 157298 w 264159"/>
              <a:gd name="T65" fmla="*/ 24725 h 251459"/>
              <a:gd name="T66" fmla="*/ 184854 w 264159"/>
              <a:gd name="T67" fmla="*/ 53849 h 251459"/>
              <a:gd name="T68" fmla="*/ 194413 w 264159"/>
              <a:gd name="T69" fmla="*/ 111587 h 251459"/>
              <a:gd name="T70" fmla="*/ 194487 w 264159"/>
              <a:gd name="T71" fmla="*/ 122341 h 251459"/>
              <a:gd name="T72" fmla="*/ 194325 w 264159"/>
              <a:gd name="T73" fmla="*/ 135114 h 251459"/>
              <a:gd name="T74" fmla="*/ 190547 w 264159"/>
              <a:gd name="T75" fmla="*/ 176680 h 251459"/>
              <a:gd name="T76" fmla="*/ 169821 w 264159"/>
              <a:gd name="T77" fmla="*/ 218612 h 251459"/>
              <a:gd name="T78" fmla="*/ 134422 w 264159"/>
              <a:gd name="T79" fmla="*/ 232029 h 251459"/>
              <a:gd name="T80" fmla="*/ 208838 w 264159"/>
              <a:gd name="T81" fmla="*/ 232029 h 251459"/>
              <a:gd name="T82" fmla="*/ 242989 w 264159"/>
              <a:gd name="T83" fmla="*/ 198901 h 251459"/>
              <a:gd name="T84" fmla="*/ 261559 w 264159"/>
              <a:gd name="T85" fmla="*/ 154877 h 251459"/>
              <a:gd name="T86" fmla="*/ 264515 w 264159"/>
              <a:gd name="T87" fmla="*/ 120045 h 251459"/>
              <a:gd name="T88" fmla="*/ 263947 w 264159"/>
              <a:gd name="T89" fmla="*/ 109653 h 251459"/>
              <a:gd name="T90" fmla="*/ 250308 w 264159"/>
              <a:gd name="T91" fmla="*/ 65174 h 251459"/>
              <a:gd name="T92" fmla="*/ 209405 w 264159"/>
              <a:gd name="T93" fmla="*/ 19912 h 251459"/>
              <a:gd name="T94" fmla="*/ 208161 w 264159"/>
              <a:gd name="T95" fmla="*/ 19281 h 2514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
        <p:nvSpPr>
          <p:cNvPr id="3091" name="object 14"/>
          <p:cNvSpPr>
            <a:spLocks noChangeArrowheads="1"/>
          </p:cNvSpPr>
          <p:nvPr/>
        </p:nvSpPr>
        <p:spPr bwMode="auto">
          <a:xfrm>
            <a:off x="11130110" y="6170673"/>
            <a:ext cx="145372" cy="15083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92" name="object 15"/>
          <p:cNvSpPr>
            <a:spLocks noChangeArrowheads="1"/>
          </p:cNvSpPr>
          <p:nvPr/>
        </p:nvSpPr>
        <p:spPr bwMode="auto">
          <a:xfrm>
            <a:off x="11300513" y="6172582"/>
            <a:ext cx="149223" cy="1470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93" name="object 16"/>
          <p:cNvSpPr>
            <a:spLocks noChangeArrowheads="1"/>
          </p:cNvSpPr>
          <p:nvPr/>
        </p:nvSpPr>
        <p:spPr bwMode="auto">
          <a:xfrm>
            <a:off x="11467065" y="6170673"/>
            <a:ext cx="146335" cy="15083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a:defRPr/>
            </a:pPr>
            <a:endParaRPr lang="ga-IE" altLang="en-US" sz="1082">
              <a:solidFill>
                <a:prstClr val="black"/>
              </a:solidFill>
            </a:endParaRPr>
          </a:p>
        </p:txBody>
      </p:sp>
      <p:sp>
        <p:nvSpPr>
          <p:cNvPr id="3094" name="object 17"/>
          <p:cNvSpPr>
            <a:spLocks/>
          </p:cNvSpPr>
          <p:nvPr/>
        </p:nvSpPr>
        <p:spPr bwMode="auto">
          <a:xfrm>
            <a:off x="11618214" y="6177356"/>
            <a:ext cx="170403" cy="226245"/>
          </a:xfrm>
          <a:custGeom>
            <a:avLst/>
            <a:gdLst>
              <a:gd name="T0" fmla="*/ 44584 w 281305"/>
              <a:gd name="T1" fmla="*/ 309941 h 375284"/>
              <a:gd name="T2" fmla="*/ 17188 w 281305"/>
              <a:gd name="T3" fmla="*/ 346748 h 375284"/>
              <a:gd name="T4" fmla="*/ 53090 w 281305"/>
              <a:gd name="T5" fmla="*/ 375117 h 375284"/>
              <a:gd name="T6" fmla="*/ 59300 w 281305"/>
              <a:gd name="T7" fmla="*/ 375791 h 375284"/>
              <a:gd name="T8" fmla="*/ 120944 w 281305"/>
              <a:gd name="T9" fmla="*/ 330071 h 375284"/>
              <a:gd name="T10" fmla="*/ 83826 w 281305"/>
              <a:gd name="T11" fmla="*/ 327864 h 375284"/>
              <a:gd name="T12" fmla="*/ 70160 w 281305"/>
              <a:gd name="T13" fmla="*/ 317539 h 375284"/>
              <a:gd name="T14" fmla="*/ 55122 w 281305"/>
              <a:gd name="T15" fmla="*/ 310784 h 375284"/>
              <a:gd name="T16" fmla="*/ 18901 w 281305"/>
              <a:gd name="T17" fmla="*/ 572 h 375284"/>
              <a:gd name="T18" fmla="*/ 6607 w 281305"/>
              <a:gd name="T19" fmla="*/ 1159 h 375284"/>
              <a:gd name="T20" fmla="*/ 769 w 281305"/>
              <a:gd name="T21" fmla="*/ 6207 h 375284"/>
              <a:gd name="T22" fmla="*/ 15871 w 281305"/>
              <a:gd name="T23" fmla="*/ 19469 h 375284"/>
              <a:gd name="T24" fmla="*/ 64369 w 281305"/>
              <a:gd name="T25" fmla="*/ 105818 h 375284"/>
              <a:gd name="T26" fmla="*/ 131205 w 281305"/>
              <a:gd name="T27" fmla="*/ 255608 h 375284"/>
              <a:gd name="T28" fmla="*/ 94619 w 281305"/>
              <a:gd name="T29" fmla="*/ 330071 h 375284"/>
              <a:gd name="T30" fmla="*/ 124041 w 281305"/>
              <a:gd name="T31" fmla="*/ 324320 h 375284"/>
              <a:gd name="T32" fmla="*/ 187690 w 281305"/>
              <a:gd name="T33" fmla="*/ 175101 h 375284"/>
              <a:gd name="T34" fmla="*/ 147479 w 281305"/>
              <a:gd name="T35" fmla="*/ 141879 h 375284"/>
              <a:gd name="T36" fmla="*/ 130555 w 281305"/>
              <a:gd name="T37" fmla="*/ 106391 h 375284"/>
              <a:gd name="T38" fmla="*/ 114004 w 281305"/>
              <a:gd name="T39" fmla="*/ 67644 h 375284"/>
              <a:gd name="T40" fmla="*/ 99114 w 281305"/>
              <a:gd name="T41" fmla="*/ 36346 h 375284"/>
              <a:gd name="T42" fmla="*/ 96830 w 281305"/>
              <a:gd name="T43" fmla="*/ 27908 h 375284"/>
              <a:gd name="T44" fmla="*/ 98829 w 281305"/>
              <a:gd name="T45" fmla="*/ 24641 h 375284"/>
              <a:gd name="T46" fmla="*/ 104169 w 281305"/>
              <a:gd name="T47" fmla="*/ 23495 h 375284"/>
              <a:gd name="T48" fmla="*/ 110664 w 281305"/>
              <a:gd name="T49" fmla="*/ 22099 h 375284"/>
              <a:gd name="T50" fmla="*/ 119829 w 281305"/>
              <a:gd name="T51" fmla="*/ 20803 h 375284"/>
              <a:gd name="T52" fmla="*/ 124896 w 281305"/>
              <a:gd name="T53" fmla="*/ 19843 h 375284"/>
              <a:gd name="T54" fmla="*/ 125782 w 281305"/>
              <a:gd name="T55" fmla="*/ 11741 h 375284"/>
              <a:gd name="T56" fmla="*/ 125342 w 281305"/>
              <a:gd name="T57" fmla="*/ 2593 h 375284"/>
              <a:gd name="T58" fmla="*/ 57970 w 281305"/>
              <a:gd name="T59" fmla="*/ 2484 h 375284"/>
              <a:gd name="T60" fmla="*/ 36776 w 281305"/>
              <a:gd name="T61" fmla="*/ 1619 h 375284"/>
              <a:gd name="T62" fmla="*/ 18901 w 281305"/>
              <a:gd name="T63" fmla="*/ 572 h 375284"/>
              <a:gd name="T64" fmla="*/ 182855 w 281305"/>
              <a:gd name="T65" fmla="*/ 2878 h 375284"/>
              <a:gd name="T66" fmla="*/ 173019 w 281305"/>
              <a:gd name="T67" fmla="*/ 3452 h 375284"/>
              <a:gd name="T68" fmla="*/ 172275 w 281305"/>
              <a:gd name="T69" fmla="*/ 8326 h 375284"/>
              <a:gd name="T70" fmla="*/ 172299 w 281305"/>
              <a:gd name="T71" fmla="*/ 13624 h 375284"/>
              <a:gd name="T72" fmla="*/ 173304 w 281305"/>
              <a:gd name="T73" fmla="*/ 18995 h 375284"/>
              <a:gd name="T74" fmla="*/ 192219 w 281305"/>
              <a:gd name="T75" fmla="*/ 22448 h 375284"/>
              <a:gd name="T76" fmla="*/ 213120 w 281305"/>
              <a:gd name="T77" fmla="*/ 41805 h 375284"/>
              <a:gd name="T78" fmla="*/ 196401 w 281305"/>
              <a:gd name="T79" fmla="*/ 90239 h 375284"/>
              <a:gd name="T80" fmla="*/ 163568 w 281305"/>
              <a:gd name="T81" fmla="*/ 175101 h 375284"/>
              <a:gd name="T82" fmla="*/ 204973 w 281305"/>
              <a:gd name="T83" fmla="*/ 133806 h 375284"/>
              <a:gd name="T84" fmla="*/ 232470 w 281305"/>
              <a:gd name="T85" fmla="*/ 61465 h 375284"/>
              <a:gd name="T86" fmla="*/ 273178 w 281305"/>
              <a:gd name="T87" fmla="*/ 18933 h 375284"/>
              <a:gd name="T88" fmla="*/ 280443 w 281305"/>
              <a:gd name="T89" fmla="*/ 15891 h 375284"/>
              <a:gd name="T90" fmla="*/ 280549 w 281305"/>
              <a:gd name="T91" fmla="*/ 4885 h 375284"/>
              <a:gd name="T92" fmla="*/ 208538 w 281305"/>
              <a:gd name="T93" fmla="*/ 4312 h 375284"/>
              <a:gd name="T94" fmla="*/ 280157 w 281305"/>
              <a:gd name="T95" fmla="*/ 0 h 375284"/>
              <a:gd name="T96" fmla="*/ 267738 w 281305"/>
              <a:gd name="T97" fmla="*/ 859 h 375284"/>
              <a:gd name="T98" fmla="*/ 237332 w 281305"/>
              <a:gd name="T99" fmla="*/ 4172 h 375284"/>
              <a:gd name="T100" fmla="*/ 224011 w 281305"/>
              <a:gd name="T101" fmla="*/ 4885 h 375284"/>
              <a:gd name="T102" fmla="*/ 280157 w 281305"/>
              <a:gd name="T103" fmla="*/ 0 h 375284"/>
              <a:gd name="T104" fmla="*/ 81641 w 281305"/>
              <a:gd name="T105" fmla="*/ 2593 h 375284"/>
              <a:gd name="T106" fmla="*/ 124918 w 281305"/>
              <a:gd name="T107" fmla="*/ 2160 h 375284"/>
              <a:gd name="T108" fmla="*/ 122313 w 281305"/>
              <a:gd name="T109" fmla="*/ 0 h 375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solidFill>
                <a:prstClr val="black"/>
              </a:solidFill>
            </a:endParaRPr>
          </a:p>
        </p:txBody>
      </p:sp>
    </p:spTree>
    <p:extLst>
      <p:ext uri="{BB962C8B-B14F-4D97-AF65-F5344CB8AC3E}">
        <p14:creationId xmlns:p14="http://schemas.microsoft.com/office/powerpoint/2010/main" val="100059550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Lst>
  <p:txStyles>
    <p:titleStyle>
      <a:lvl1pPr algn="l" rtl="0" eaLnBrk="1" fontAlgn="base" hangingPunct="1">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eaLnBrk="1" fontAlgn="base" hangingPunct="1">
        <a:lnSpc>
          <a:spcPct val="90000"/>
        </a:lnSpc>
        <a:spcBef>
          <a:spcPct val="0"/>
        </a:spcBef>
        <a:spcAft>
          <a:spcPct val="0"/>
        </a:spcAft>
        <a:defRPr sz="2646">
          <a:solidFill>
            <a:schemeClr val="tx1"/>
          </a:solidFill>
          <a:latin typeface="Calibri Light" pitchFamily="34" charset="0"/>
        </a:defRPr>
      </a:lvl6pPr>
      <a:lvl7pPr marL="549829" algn="l" rtl="0" eaLnBrk="1" fontAlgn="base" hangingPunct="1">
        <a:lnSpc>
          <a:spcPct val="90000"/>
        </a:lnSpc>
        <a:spcBef>
          <a:spcPct val="0"/>
        </a:spcBef>
        <a:spcAft>
          <a:spcPct val="0"/>
        </a:spcAft>
        <a:defRPr sz="2646">
          <a:solidFill>
            <a:schemeClr val="tx1"/>
          </a:solidFill>
          <a:latin typeface="Calibri Light" pitchFamily="34" charset="0"/>
        </a:defRPr>
      </a:lvl7pPr>
      <a:lvl8pPr marL="824743" algn="l" rtl="0" eaLnBrk="1" fontAlgn="base" hangingPunct="1">
        <a:lnSpc>
          <a:spcPct val="90000"/>
        </a:lnSpc>
        <a:spcBef>
          <a:spcPct val="0"/>
        </a:spcBef>
        <a:spcAft>
          <a:spcPct val="0"/>
        </a:spcAft>
        <a:defRPr sz="2646">
          <a:solidFill>
            <a:schemeClr val="tx1"/>
          </a:solidFill>
          <a:latin typeface="Calibri Light" pitchFamily="34" charset="0"/>
        </a:defRPr>
      </a:lvl8pPr>
      <a:lvl9pPr marL="1099657" algn="l" rtl="0" eaLnBrk="1" fontAlgn="base" hangingPunct="1">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1" fontAlgn="base" hangingPunct="1">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1" fontAlgn="base" hangingPunct="1">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1" fontAlgn="base" hangingPunct="1">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F9AB2A55-AED3-4FB4-9B54-24AFD94DA913}" type="datetime1">
              <a:rPr lang="en-US" altLang="en-US"/>
              <a:pPr>
                <a:defRPr/>
              </a:pPr>
              <a:t>3/3/2023</a:t>
            </a:fld>
            <a:endParaRPr lang="en-US" altLang="en-US"/>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a:defRPr/>
            </a:pPr>
            <a:fld id="{47C71313-BECE-4D42-BCA6-59B18BBE7B07}" type="slidenum">
              <a:rPr lang="en-US" altLang="en-US"/>
              <a:pPr>
                <a:defRPr/>
              </a:pPr>
              <a:t>‹#›</a:t>
            </a:fld>
            <a:endParaRPr lang="en-US" altLang="en-US"/>
          </a:p>
        </p:txBody>
      </p:sp>
      <p:sp>
        <p:nvSpPr>
          <p:cNvPr id="3079" name="object 2"/>
          <p:cNvSpPr>
            <a:spLocks/>
          </p:cNvSpPr>
          <p:nvPr/>
        </p:nvSpPr>
        <p:spPr bwMode="auto">
          <a:xfrm>
            <a:off x="373539" y="6613617"/>
            <a:ext cx="9123783" cy="60141"/>
          </a:xfrm>
          <a:custGeom>
            <a:avLst/>
            <a:gdLst>
              <a:gd name="T0" fmla="*/ 15044110 w 15044419"/>
              <a:gd name="T1" fmla="*/ 0 h 99695"/>
              <a:gd name="T2" fmla="*/ 0 w 15044419"/>
              <a:gd name="T3" fmla="*/ 0 h 99695"/>
              <a:gd name="T4" fmla="*/ 0 w 15044419"/>
              <a:gd name="T5" fmla="*/ 99780 h 99695"/>
              <a:gd name="T6" fmla="*/ 15044110 w 15044419"/>
              <a:gd name="T7" fmla="*/ 99780 h 99695"/>
              <a:gd name="T8" fmla="*/ 15044110 w 15044419"/>
              <a:gd name="T9" fmla="*/ 0 h 99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0" name="object 3"/>
          <p:cNvSpPr>
            <a:spLocks/>
          </p:cNvSpPr>
          <p:nvPr/>
        </p:nvSpPr>
        <p:spPr bwMode="auto">
          <a:xfrm>
            <a:off x="373539" y="5932972"/>
            <a:ext cx="7107828" cy="613821"/>
          </a:xfrm>
          <a:custGeom>
            <a:avLst/>
            <a:gdLst>
              <a:gd name="T0" fmla="*/ 11720014 w 11720830"/>
              <a:gd name="T1" fmla="*/ 0 h 1021079"/>
              <a:gd name="T2" fmla="*/ 0 w 11720830"/>
              <a:gd name="T3" fmla="*/ 0 h 1021079"/>
              <a:gd name="T4" fmla="*/ 0 w 11720830"/>
              <a:gd name="T5" fmla="*/ 1020609 h 1021079"/>
              <a:gd name="T6" fmla="*/ 9269708 w 11720830"/>
              <a:gd name="T7" fmla="*/ 1020609 h 1021079"/>
              <a:gd name="T8" fmla="*/ 11720014 w 11720830"/>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1" name="object 4"/>
          <p:cNvSpPr>
            <a:spLocks/>
          </p:cNvSpPr>
          <p:nvPr/>
        </p:nvSpPr>
        <p:spPr bwMode="auto">
          <a:xfrm>
            <a:off x="6074820" y="5932972"/>
            <a:ext cx="3421539" cy="613821"/>
          </a:xfrm>
          <a:custGeom>
            <a:avLst/>
            <a:gdLst>
              <a:gd name="T0" fmla="*/ 5641956 w 5642609"/>
              <a:gd name="T1" fmla="*/ 0 h 1021079"/>
              <a:gd name="T2" fmla="*/ 2449774 w 5642609"/>
              <a:gd name="T3" fmla="*/ 0 h 1021079"/>
              <a:gd name="T4" fmla="*/ 0 w 5642609"/>
              <a:gd name="T5" fmla="*/ 1020609 h 1021079"/>
              <a:gd name="T6" fmla="*/ 5641956 w 5642609"/>
              <a:gd name="T7" fmla="*/ 1020609 h 1021079"/>
              <a:gd name="T8" fmla="*/ 5641956 w 5642609"/>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2" name="object 5"/>
          <p:cNvSpPr>
            <a:spLocks noChangeArrowheads="1"/>
          </p:cNvSpPr>
          <p:nvPr/>
        </p:nvSpPr>
        <p:spPr bwMode="auto">
          <a:xfrm>
            <a:off x="7965619" y="6204085"/>
            <a:ext cx="1033009" cy="109781"/>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3" name="object 6"/>
          <p:cNvSpPr>
            <a:spLocks/>
          </p:cNvSpPr>
          <p:nvPr/>
        </p:nvSpPr>
        <p:spPr bwMode="auto">
          <a:xfrm>
            <a:off x="9000554" y="6276636"/>
            <a:ext cx="12515" cy="12410"/>
          </a:xfrm>
          <a:custGeom>
            <a:avLst/>
            <a:gdLst>
              <a:gd name="T0" fmla="*/ 0 w 19684"/>
              <a:gd name="T1" fmla="*/ 0 h 20320"/>
              <a:gd name="T2" fmla="*/ 20360 w 19684"/>
              <a:gd name="T3" fmla="*/ 0 h 20320"/>
              <a:gd name="T4" fmla="*/ 20360 w 19684"/>
              <a:gd name="T5" fmla="*/ 20569 h 20320"/>
              <a:gd name="T6" fmla="*/ 0 w 19684"/>
              <a:gd name="T7" fmla="*/ 20569 h 20320"/>
              <a:gd name="T8" fmla="*/ 0 w 1968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4" name="object 7"/>
          <p:cNvSpPr>
            <a:spLocks/>
          </p:cNvSpPr>
          <p:nvPr/>
        </p:nvSpPr>
        <p:spPr bwMode="auto">
          <a:xfrm>
            <a:off x="9035212" y="6228905"/>
            <a:ext cx="0" cy="60141"/>
          </a:xfrm>
          <a:custGeom>
            <a:avLst/>
            <a:gdLst>
              <a:gd name="T0" fmla="*/ 0 h 99059"/>
              <a:gd name="T1" fmla="*/ 100005 h 99059"/>
              <a:gd name="T2" fmla="*/ 0 60000 65536"/>
              <a:gd name="T3" fmla="*/ 0 60000 65536"/>
            </a:gdLst>
            <a:ahLst/>
            <a:cxnLst>
              <a:cxn ang="T2">
                <a:pos x="0" y="T0"/>
              </a:cxn>
              <a:cxn ang="T3">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E" sz="1082"/>
          </a:p>
        </p:txBody>
      </p:sp>
      <p:sp>
        <p:nvSpPr>
          <p:cNvPr id="3085" name="object 8"/>
          <p:cNvSpPr>
            <a:spLocks noChangeArrowheads="1"/>
          </p:cNvSpPr>
          <p:nvPr/>
        </p:nvSpPr>
        <p:spPr bwMode="auto">
          <a:xfrm>
            <a:off x="9052541" y="6226996"/>
            <a:ext cx="54875" cy="6395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6" name="object 9"/>
          <p:cNvSpPr>
            <a:spLocks noChangeArrowheads="1"/>
          </p:cNvSpPr>
          <p:nvPr/>
        </p:nvSpPr>
        <p:spPr bwMode="auto">
          <a:xfrm>
            <a:off x="9655210" y="6171627"/>
            <a:ext cx="647916" cy="232928"/>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7" name="object 10"/>
          <p:cNvSpPr>
            <a:spLocks noChangeArrowheads="1"/>
          </p:cNvSpPr>
          <p:nvPr/>
        </p:nvSpPr>
        <p:spPr bwMode="auto">
          <a:xfrm>
            <a:off x="10426355" y="6172582"/>
            <a:ext cx="150186" cy="1470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8" name="object 11"/>
          <p:cNvSpPr>
            <a:spLocks/>
          </p:cNvSpPr>
          <p:nvPr/>
        </p:nvSpPr>
        <p:spPr bwMode="auto">
          <a:xfrm>
            <a:off x="10593870" y="6088575"/>
            <a:ext cx="180031" cy="234837"/>
          </a:xfrm>
          <a:custGeom>
            <a:avLst/>
            <a:gdLst>
              <a:gd name="T0" fmla="*/ 195372 w 297180"/>
              <a:gd name="T1" fmla="*/ 357977 h 389890"/>
              <a:gd name="T2" fmla="*/ 196026 w 297180"/>
              <a:gd name="T3" fmla="*/ 364054 h 389890"/>
              <a:gd name="T4" fmla="*/ 195944 w 297180"/>
              <a:gd name="T5" fmla="*/ 389808 h 389890"/>
              <a:gd name="T6" fmla="*/ 200998 w 297180"/>
              <a:gd name="T7" fmla="*/ 390381 h 389890"/>
              <a:gd name="T8" fmla="*/ 208935 w 297180"/>
              <a:gd name="T9" fmla="*/ 388848 h 389890"/>
              <a:gd name="T10" fmla="*/ 224003 w 297180"/>
              <a:gd name="T11" fmla="*/ 381587 h 389890"/>
              <a:gd name="T12" fmla="*/ 251934 w 297180"/>
              <a:gd name="T13" fmla="*/ 374691 h 389890"/>
              <a:gd name="T14" fmla="*/ 278733 w 297180"/>
              <a:gd name="T15" fmla="*/ 371040 h 389890"/>
              <a:gd name="T16" fmla="*/ 294779 w 297180"/>
              <a:gd name="T17" fmla="*/ 367691 h 389890"/>
              <a:gd name="T18" fmla="*/ 296791 w 297180"/>
              <a:gd name="T19" fmla="*/ 361651 h 389890"/>
              <a:gd name="T20" fmla="*/ 296649 w 297180"/>
              <a:gd name="T21" fmla="*/ 357977 h 389890"/>
              <a:gd name="T22" fmla="*/ 117166 w 297180"/>
              <a:gd name="T23" fmla="*/ 141043 h 389890"/>
              <a:gd name="T24" fmla="*/ 67064 w 297180"/>
              <a:gd name="T25" fmla="*/ 153324 h 389890"/>
              <a:gd name="T26" fmla="*/ 3329 w 297180"/>
              <a:gd name="T27" fmla="*/ 232879 h 389890"/>
              <a:gd name="T28" fmla="*/ 759 w 297180"/>
              <a:gd name="T29" fmla="*/ 277292 h 389890"/>
              <a:gd name="T30" fmla="*/ 41474 w 297180"/>
              <a:gd name="T31" fmla="*/ 360293 h 389890"/>
              <a:gd name="T32" fmla="*/ 113726 w 297180"/>
              <a:gd name="T33" fmla="*/ 384639 h 389890"/>
              <a:gd name="T34" fmla="*/ 166438 w 297180"/>
              <a:gd name="T35" fmla="*/ 373878 h 389890"/>
              <a:gd name="T36" fmla="*/ 192503 w 297180"/>
              <a:gd name="T37" fmla="*/ 359522 h 389890"/>
              <a:gd name="T38" fmla="*/ 296649 w 297180"/>
              <a:gd name="T39" fmla="*/ 357977 h 389890"/>
              <a:gd name="T40" fmla="*/ 295351 w 297180"/>
              <a:gd name="T41" fmla="*/ 353619 h 389890"/>
              <a:gd name="T42" fmla="*/ 288383 w 297180"/>
              <a:gd name="T43" fmla="*/ 352373 h 389890"/>
              <a:gd name="T44" fmla="*/ 148961 w 297180"/>
              <a:gd name="T45" fmla="*/ 352174 h 389890"/>
              <a:gd name="T46" fmla="*/ 100590 w 297180"/>
              <a:gd name="T47" fmla="*/ 334155 h 389890"/>
              <a:gd name="T48" fmla="*/ 70183 w 297180"/>
              <a:gd name="T49" fmla="*/ 251503 h 389890"/>
              <a:gd name="T50" fmla="*/ 80676 w 297180"/>
              <a:gd name="T51" fmla="*/ 201813 h 389890"/>
              <a:gd name="T52" fmla="*/ 127661 w 297180"/>
              <a:gd name="T53" fmla="*/ 163160 h 389890"/>
              <a:gd name="T54" fmla="*/ 257682 w 297180"/>
              <a:gd name="T55" fmla="*/ 162587 h 389890"/>
              <a:gd name="T56" fmla="*/ 178600 w 297180"/>
              <a:gd name="T57" fmla="*/ 153164 h 389890"/>
              <a:gd name="T58" fmla="*/ 148663 w 297180"/>
              <a:gd name="T59" fmla="*/ 142391 h 389890"/>
              <a:gd name="T60" fmla="*/ 257676 w 297180"/>
              <a:gd name="T61" fmla="*/ 163160 h 389890"/>
              <a:gd name="T62" fmla="*/ 146687 w 297180"/>
              <a:gd name="T63" fmla="*/ 164006 h 389890"/>
              <a:gd name="T64" fmla="*/ 186061 w 297180"/>
              <a:gd name="T65" fmla="*/ 193039 h 389890"/>
              <a:gd name="T66" fmla="*/ 194994 w 297180"/>
              <a:gd name="T67" fmla="*/ 329771 h 389890"/>
              <a:gd name="T68" fmla="*/ 158126 w 297180"/>
              <a:gd name="T69" fmla="*/ 352174 h 389890"/>
              <a:gd name="T70" fmla="*/ 258402 w 297180"/>
              <a:gd name="T71" fmla="*/ 298651 h 389890"/>
              <a:gd name="T72" fmla="*/ 258116 w 297180"/>
              <a:gd name="T73" fmla="*/ 292424 h 389890"/>
              <a:gd name="T74" fmla="*/ 257687 w 297180"/>
              <a:gd name="T75" fmla="*/ 279644 h 389890"/>
              <a:gd name="T76" fmla="*/ 257647 w 297180"/>
              <a:gd name="T77" fmla="*/ 251503 h 389890"/>
              <a:gd name="T78" fmla="*/ 258116 w 297180"/>
              <a:gd name="T79" fmla="*/ 242449 h 389890"/>
              <a:gd name="T80" fmla="*/ 258402 w 297180"/>
              <a:gd name="T81" fmla="*/ 220619 h 389890"/>
              <a:gd name="T82" fmla="*/ 257545 w 297180"/>
              <a:gd name="T83" fmla="*/ 211130 h 389890"/>
              <a:gd name="T84" fmla="*/ 257696 w 297180"/>
              <a:gd name="T85" fmla="*/ 203380 h 389890"/>
              <a:gd name="T86" fmla="*/ 257632 w 297180"/>
              <a:gd name="T87" fmla="*/ 188640 h 389890"/>
              <a:gd name="T88" fmla="*/ 251907 w 297180"/>
              <a:gd name="T89" fmla="*/ 0 h 389890"/>
              <a:gd name="T90" fmla="*/ 246082 w 297180"/>
              <a:gd name="T91" fmla="*/ 672 h 389890"/>
              <a:gd name="T92" fmla="*/ 202253 w 297180"/>
              <a:gd name="T93" fmla="*/ 10634 h 389890"/>
              <a:gd name="T94" fmla="*/ 158325 w 297180"/>
              <a:gd name="T95" fmla="*/ 17235 h 389890"/>
              <a:gd name="T96" fmla="*/ 154699 w 297180"/>
              <a:gd name="T97" fmla="*/ 32178 h 389890"/>
              <a:gd name="T98" fmla="*/ 164870 w 297180"/>
              <a:gd name="T99" fmla="*/ 35529 h 389890"/>
              <a:gd name="T100" fmla="*/ 184195 w 297180"/>
              <a:gd name="T101" fmla="*/ 39065 h 389890"/>
              <a:gd name="T102" fmla="*/ 194515 w 297180"/>
              <a:gd name="T103" fmla="*/ 105714 h 389890"/>
              <a:gd name="T104" fmla="*/ 193441 w 297180"/>
              <a:gd name="T105" fmla="*/ 141043 h 389890"/>
              <a:gd name="T106" fmla="*/ 193088 w 297180"/>
              <a:gd name="T107" fmla="*/ 162587 h 389890"/>
              <a:gd name="T108" fmla="*/ 257895 w 297180"/>
              <a:gd name="T109" fmla="*/ 153164 h 389890"/>
              <a:gd name="T110" fmla="*/ 258688 w 297180"/>
              <a:gd name="T111" fmla="*/ 129836 h 389890"/>
              <a:gd name="T112" fmla="*/ 258116 w 297180"/>
              <a:gd name="T113" fmla="*/ 85602 h 389890"/>
              <a:gd name="T114" fmla="*/ 257819 w 297180"/>
              <a:gd name="T115" fmla="*/ 61767 h 389890"/>
              <a:gd name="T116" fmla="*/ 257028 w 297180"/>
              <a:gd name="T117" fmla="*/ 24653 h 389890"/>
              <a:gd name="T118" fmla="*/ 257183 w 297180"/>
              <a:gd name="T119" fmla="*/ 10634 h 389890"/>
              <a:gd name="T120" fmla="*/ 256676 w 297180"/>
              <a:gd name="T121" fmla="*/ 4594 h 389890"/>
              <a:gd name="T122" fmla="*/ 253434 w 297180"/>
              <a:gd name="T123" fmla="*/ 198 h 389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9" name="object 12"/>
          <p:cNvSpPr>
            <a:spLocks/>
          </p:cNvSpPr>
          <p:nvPr/>
        </p:nvSpPr>
        <p:spPr bwMode="auto">
          <a:xfrm>
            <a:off x="10773901" y="6177355"/>
            <a:ext cx="168477" cy="144148"/>
          </a:xfrm>
          <a:custGeom>
            <a:avLst/>
            <a:gdLst>
              <a:gd name="T0" fmla="*/ 1427 w 278130"/>
              <a:gd name="T1" fmla="*/ 854 h 240665"/>
              <a:gd name="T2" fmla="*/ 0 w 278130"/>
              <a:gd name="T3" fmla="*/ 6018 h 240665"/>
              <a:gd name="T4" fmla="*/ 27225 w 278130"/>
              <a:gd name="T5" fmla="*/ 26872 h 240665"/>
              <a:gd name="T6" fmla="*/ 48260 w 278130"/>
              <a:gd name="T7" fmla="*/ 70260 h 240665"/>
              <a:gd name="T8" fmla="*/ 102541 w 278130"/>
              <a:gd name="T9" fmla="*/ 192751 h 240665"/>
              <a:gd name="T10" fmla="*/ 114360 w 278130"/>
              <a:gd name="T11" fmla="*/ 218135 h 240665"/>
              <a:gd name="T12" fmla="*/ 125751 w 278130"/>
              <a:gd name="T13" fmla="*/ 239375 h 240665"/>
              <a:gd name="T14" fmla="*/ 151247 w 278130"/>
              <a:gd name="T15" fmla="*/ 234608 h 240665"/>
              <a:gd name="T16" fmla="*/ 157257 w 278130"/>
              <a:gd name="T17" fmla="*/ 222496 h 240665"/>
              <a:gd name="T18" fmla="*/ 162125 w 278130"/>
              <a:gd name="T19" fmla="*/ 212292 h 240665"/>
              <a:gd name="T20" fmla="*/ 179290 w 278130"/>
              <a:gd name="T21" fmla="*/ 171018 h 240665"/>
              <a:gd name="T22" fmla="*/ 156114 w 278130"/>
              <a:gd name="T23" fmla="*/ 166435 h 240665"/>
              <a:gd name="T24" fmla="*/ 149520 w 278130"/>
              <a:gd name="T25" fmla="*/ 149556 h 240665"/>
              <a:gd name="T26" fmla="*/ 137279 w 278130"/>
              <a:gd name="T27" fmla="*/ 120030 h 240665"/>
              <a:gd name="T28" fmla="*/ 118871 w 278130"/>
              <a:gd name="T29" fmla="*/ 80629 h 240665"/>
              <a:gd name="T30" fmla="*/ 111134 w 278130"/>
              <a:gd name="T31" fmla="*/ 64605 h 240665"/>
              <a:gd name="T32" fmla="*/ 105223 w 278130"/>
              <a:gd name="T33" fmla="*/ 49546 h 240665"/>
              <a:gd name="T34" fmla="*/ 101398 w 278130"/>
              <a:gd name="T35" fmla="*/ 41447 h 240665"/>
              <a:gd name="T36" fmla="*/ 97672 w 278130"/>
              <a:gd name="T37" fmla="*/ 32680 h 240665"/>
              <a:gd name="T38" fmla="*/ 98560 w 278130"/>
              <a:gd name="T39" fmla="*/ 26859 h 240665"/>
              <a:gd name="T40" fmla="*/ 102541 w 278130"/>
              <a:gd name="T41" fmla="*/ 24023 h 240665"/>
              <a:gd name="T42" fmla="*/ 117728 w 278130"/>
              <a:gd name="T43" fmla="*/ 21163 h 240665"/>
              <a:gd name="T44" fmla="*/ 126707 w 278130"/>
              <a:gd name="T45" fmla="*/ 20023 h 240665"/>
              <a:gd name="T46" fmla="*/ 131059 w 278130"/>
              <a:gd name="T47" fmla="*/ 14947 h 240665"/>
              <a:gd name="T48" fmla="*/ 131240 w 278130"/>
              <a:gd name="T49" fmla="*/ 6018 h 240665"/>
              <a:gd name="T50" fmla="*/ 130218 w 278130"/>
              <a:gd name="T51" fmla="*/ 2278 h 240665"/>
              <a:gd name="T52" fmla="*/ 8022 w 278130"/>
              <a:gd name="T53" fmla="*/ 569 h 240665"/>
              <a:gd name="T54" fmla="*/ 170711 w 278130"/>
              <a:gd name="T55" fmla="*/ 854 h 240665"/>
              <a:gd name="T56" fmla="*/ 168537 w 278130"/>
              <a:gd name="T57" fmla="*/ 6018 h 240665"/>
              <a:gd name="T58" fmla="*/ 168622 w 278130"/>
              <a:gd name="T59" fmla="*/ 17201 h 240665"/>
              <a:gd name="T60" fmla="*/ 173587 w 278130"/>
              <a:gd name="T61" fmla="*/ 21138 h 240665"/>
              <a:gd name="T62" fmla="*/ 184474 w 278130"/>
              <a:gd name="T63" fmla="*/ 21298 h 240665"/>
              <a:gd name="T64" fmla="*/ 200228 w 278130"/>
              <a:gd name="T65" fmla="*/ 22585 h 240665"/>
              <a:gd name="T66" fmla="*/ 207782 w 278130"/>
              <a:gd name="T67" fmla="*/ 29881 h 240665"/>
              <a:gd name="T68" fmla="*/ 168632 w 278130"/>
              <a:gd name="T69" fmla="*/ 146419 h 240665"/>
              <a:gd name="T70" fmla="*/ 179290 w 278130"/>
              <a:gd name="T71" fmla="*/ 171018 h 240665"/>
              <a:gd name="T72" fmla="*/ 208693 w 278130"/>
              <a:gd name="T73" fmla="*/ 101313 h 240665"/>
              <a:gd name="T74" fmla="*/ 226887 w 278130"/>
              <a:gd name="T75" fmla="*/ 55975 h 240665"/>
              <a:gd name="T76" fmla="*/ 234600 w 278130"/>
              <a:gd name="T77" fmla="*/ 34859 h 240665"/>
              <a:gd name="T78" fmla="*/ 277794 w 278130"/>
              <a:gd name="T79" fmla="*/ 12408 h 240665"/>
              <a:gd name="T80" fmla="*/ 277616 w 278130"/>
              <a:gd name="T81" fmla="*/ 1423 h 240665"/>
              <a:gd name="T82" fmla="*/ 239686 w 278130"/>
              <a:gd name="T83" fmla="*/ 1352 h 240665"/>
              <a:gd name="T84" fmla="*/ 226226 w 278130"/>
              <a:gd name="T85" fmla="*/ 781 h 240665"/>
              <a:gd name="T86" fmla="*/ 205666 w 278130"/>
              <a:gd name="T87" fmla="*/ 284 h 240665"/>
              <a:gd name="T88" fmla="*/ 129762 w 278130"/>
              <a:gd name="T89" fmla="*/ 854 h 240665"/>
              <a:gd name="T90" fmla="*/ 85365 w 278130"/>
              <a:gd name="T91" fmla="*/ 2278 h 240665"/>
              <a:gd name="T92" fmla="*/ 129762 w 278130"/>
              <a:gd name="T93" fmla="*/ 854 h 240665"/>
              <a:gd name="T94" fmla="*/ 269546 w 278130"/>
              <a:gd name="T95" fmla="*/ 284 h 240665"/>
              <a:gd name="T96" fmla="*/ 277616 w 278130"/>
              <a:gd name="T97" fmla="*/ 1423 h 240665"/>
              <a:gd name="T98" fmla="*/ 274129 w 278130"/>
              <a:gd name="T99" fmla="*/ 371 h 240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90" name="object 13"/>
          <p:cNvSpPr>
            <a:spLocks/>
          </p:cNvSpPr>
          <p:nvPr/>
        </p:nvSpPr>
        <p:spPr bwMode="auto">
          <a:xfrm>
            <a:off x="10943341" y="6170673"/>
            <a:ext cx="160775" cy="151785"/>
          </a:xfrm>
          <a:custGeom>
            <a:avLst/>
            <a:gdLst>
              <a:gd name="T0" fmla="*/ 133986 w 264159"/>
              <a:gd name="T1" fmla="*/ 0 h 251459"/>
              <a:gd name="T2" fmla="*/ 86882 w 264159"/>
              <a:gd name="T3" fmla="*/ 5902 h 251459"/>
              <a:gd name="T4" fmla="*/ 48126 w 264159"/>
              <a:gd name="T5" fmla="*/ 25621 h 251459"/>
              <a:gd name="T6" fmla="*/ 18525 w 264159"/>
              <a:gd name="T7" fmla="*/ 57309 h 251459"/>
              <a:gd name="T8" fmla="*/ 3574 w 264159"/>
              <a:gd name="T9" fmla="*/ 93335 h 251459"/>
              <a:gd name="T10" fmla="*/ 0 w 264159"/>
              <a:gd name="T11" fmla="*/ 122341 h 251459"/>
              <a:gd name="T12" fmla="*/ 837 w 264159"/>
              <a:gd name="T13" fmla="*/ 140568 h 251459"/>
              <a:gd name="T14" fmla="*/ 13400 w 264159"/>
              <a:gd name="T15" fmla="*/ 185965 h 251459"/>
              <a:gd name="T16" fmla="*/ 43546 w 264159"/>
              <a:gd name="T17" fmla="*/ 221321 h 251459"/>
              <a:gd name="T18" fmla="*/ 92749 w 264159"/>
              <a:gd name="T19" fmla="*/ 246849 h 251459"/>
              <a:gd name="T20" fmla="*/ 134273 w 264159"/>
              <a:gd name="T21" fmla="*/ 251884 h 251459"/>
              <a:gd name="T22" fmla="*/ 153686 w 264159"/>
              <a:gd name="T23" fmla="*/ 250824 h 251459"/>
              <a:gd name="T24" fmla="*/ 171874 w 264159"/>
              <a:gd name="T25" fmla="*/ 247641 h 251459"/>
              <a:gd name="T26" fmla="*/ 188836 w 264159"/>
              <a:gd name="T27" fmla="*/ 242334 h 251459"/>
              <a:gd name="T28" fmla="*/ 204572 w 264159"/>
              <a:gd name="T29" fmla="*/ 234899 h 251459"/>
              <a:gd name="T30" fmla="*/ 208838 w 264159"/>
              <a:gd name="T31" fmla="*/ 232029 h 251459"/>
              <a:gd name="T32" fmla="*/ 134422 w 264159"/>
              <a:gd name="T33" fmla="*/ 232029 h 251459"/>
              <a:gd name="T34" fmla="*/ 125944 w 264159"/>
              <a:gd name="T35" fmla="*/ 231595 h 251459"/>
              <a:gd name="T36" fmla="*/ 89702 w 264159"/>
              <a:gd name="T37" fmla="*/ 215205 h 251459"/>
              <a:gd name="T38" fmla="*/ 74267 w 264159"/>
              <a:gd name="T39" fmla="*/ 176106 h 251459"/>
              <a:gd name="T40" fmla="*/ 70524 w 264159"/>
              <a:gd name="T41" fmla="*/ 134884 h 251459"/>
              <a:gd name="T42" fmla="*/ 71010 w 264159"/>
              <a:gd name="T43" fmla="*/ 111587 h 251459"/>
              <a:gd name="T44" fmla="*/ 74841 w 264159"/>
              <a:gd name="T45" fmla="*/ 68290 h 251459"/>
              <a:gd name="T46" fmla="*/ 95130 w 264159"/>
              <a:gd name="T47" fmla="*/ 31687 h 251459"/>
              <a:gd name="T48" fmla="*/ 131827 w 264159"/>
              <a:gd name="T49" fmla="*/ 19281 h 251459"/>
              <a:gd name="T50" fmla="*/ 208161 w 264159"/>
              <a:gd name="T51" fmla="*/ 19281 h 251459"/>
              <a:gd name="T52" fmla="*/ 187577 w 264159"/>
              <a:gd name="T53" fmla="*/ 8847 h 251459"/>
              <a:gd name="T54" fmla="*/ 162437 w 264159"/>
              <a:gd name="T55" fmla="*/ 2211 h 251459"/>
              <a:gd name="T56" fmla="*/ 133986 w 264159"/>
              <a:gd name="T57" fmla="*/ 0 h 251459"/>
              <a:gd name="T58" fmla="*/ 208161 w 264159"/>
              <a:gd name="T59" fmla="*/ 19281 h 251459"/>
              <a:gd name="T60" fmla="*/ 131827 w 264159"/>
              <a:gd name="T61" fmla="*/ 19281 h 251459"/>
              <a:gd name="T62" fmla="*/ 145246 w 264159"/>
              <a:gd name="T63" fmla="*/ 20643 h 251459"/>
              <a:gd name="T64" fmla="*/ 157298 w 264159"/>
              <a:gd name="T65" fmla="*/ 24725 h 251459"/>
              <a:gd name="T66" fmla="*/ 184854 w 264159"/>
              <a:gd name="T67" fmla="*/ 53849 h 251459"/>
              <a:gd name="T68" fmla="*/ 194413 w 264159"/>
              <a:gd name="T69" fmla="*/ 111587 h 251459"/>
              <a:gd name="T70" fmla="*/ 194487 w 264159"/>
              <a:gd name="T71" fmla="*/ 122341 h 251459"/>
              <a:gd name="T72" fmla="*/ 194325 w 264159"/>
              <a:gd name="T73" fmla="*/ 135114 h 251459"/>
              <a:gd name="T74" fmla="*/ 190547 w 264159"/>
              <a:gd name="T75" fmla="*/ 176680 h 251459"/>
              <a:gd name="T76" fmla="*/ 169821 w 264159"/>
              <a:gd name="T77" fmla="*/ 218612 h 251459"/>
              <a:gd name="T78" fmla="*/ 134422 w 264159"/>
              <a:gd name="T79" fmla="*/ 232029 h 251459"/>
              <a:gd name="T80" fmla="*/ 208838 w 264159"/>
              <a:gd name="T81" fmla="*/ 232029 h 251459"/>
              <a:gd name="T82" fmla="*/ 242989 w 264159"/>
              <a:gd name="T83" fmla="*/ 198901 h 251459"/>
              <a:gd name="T84" fmla="*/ 261559 w 264159"/>
              <a:gd name="T85" fmla="*/ 154877 h 251459"/>
              <a:gd name="T86" fmla="*/ 264515 w 264159"/>
              <a:gd name="T87" fmla="*/ 120045 h 251459"/>
              <a:gd name="T88" fmla="*/ 263947 w 264159"/>
              <a:gd name="T89" fmla="*/ 109653 h 251459"/>
              <a:gd name="T90" fmla="*/ 250308 w 264159"/>
              <a:gd name="T91" fmla="*/ 65174 h 251459"/>
              <a:gd name="T92" fmla="*/ 209405 w 264159"/>
              <a:gd name="T93" fmla="*/ 19912 h 251459"/>
              <a:gd name="T94" fmla="*/ 208161 w 264159"/>
              <a:gd name="T95" fmla="*/ 19281 h 2514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91" name="object 14"/>
          <p:cNvSpPr>
            <a:spLocks noChangeArrowheads="1"/>
          </p:cNvSpPr>
          <p:nvPr/>
        </p:nvSpPr>
        <p:spPr bwMode="auto">
          <a:xfrm>
            <a:off x="11130110" y="6170673"/>
            <a:ext cx="145372" cy="15083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2" name="object 15"/>
          <p:cNvSpPr>
            <a:spLocks noChangeArrowheads="1"/>
          </p:cNvSpPr>
          <p:nvPr/>
        </p:nvSpPr>
        <p:spPr bwMode="auto">
          <a:xfrm>
            <a:off x="11300513" y="6172582"/>
            <a:ext cx="149223" cy="1470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3" name="object 16"/>
          <p:cNvSpPr>
            <a:spLocks noChangeArrowheads="1"/>
          </p:cNvSpPr>
          <p:nvPr/>
        </p:nvSpPr>
        <p:spPr bwMode="auto">
          <a:xfrm>
            <a:off x="11467065" y="6170673"/>
            <a:ext cx="146335" cy="15083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4" name="object 17"/>
          <p:cNvSpPr>
            <a:spLocks/>
          </p:cNvSpPr>
          <p:nvPr/>
        </p:nvSpPr>
        <p:spPr bwMode="auto">
          <a:xfrm>
            <a:off x="11618214" y="6177356"/>
            <a:ext cx="170403" cy="226245"/>
          </a:xfrm>
          <a:custGeom>
            <a:avLst/>
            <a:gdLst>
              <a:gd name="T0" fmla="*/ 44584 w 281305"/>
              <a:gd name="T1" fmla="*/ 309941 h 375284"/>
              <a:gd name="T2" fmla="*/ 17188 w 281305"/>
              <a:gd name="T3" fmla="*/ 346748 h 375284"/>
              <a:gd name="T4" fmla="*/ 53090 w 281305"/>
              <a:gd name="T5" fmla="*/ 375117 h 375284"/>
              <a:gd name="T6" fmla="*/ 59300 w 281305"/>
              <a:gd name="T7" fmla="*/ 375791 h 375284"/>
              <a:gd name="T8" fmla="*/ 120944 w 281305"/>
              <a:gd name="T9" fmla="*/ 330071 h 375284"/>
              <a:gd name="T10" fmla="*/ 83826 w 281305"/>
              <a:gd name="T11" fmla="*/ 327864 h 375284"/>
              <a:gd name="T12" fmla="*/ 70160 w 281305"/>
              <a:gd name="T13" fmla="*/ 317539 h 375284"/>
              <a:gd name="T14" fmla="*/ 55122 w 281305"/>
              <a:gd name="T15" fmla="*/ 310784 h 375284"/>
              <a:gd name="T16" fmla="*/ 18901 w 281305"/>
              <a:gd name="T17" fmla="*/ 572 h 375284"/>
              <a:gd name="T18" fmla="*/ 6607 w 281305"/>
              <a:gd name="T19" fmla="*/ 1159 h 375284"/>
              <a:gd name="T20" fmla="*/ 769 w 281305"/>
              <a:gd name="T21" fmla="*/ 6207 h 375284"/>
              <a:gd name="T22" fmla="*/ 15871 w 281305"/>
              <a:gd name="T23" fmla="*/ 19469 h 375284"/>
              <a:gd name="T24" fmla="*/ 64369 w 281305"/>
              <a:gd name="T25" fmla="*/ 105818 h 375284"/>
              <a:gd name="T26" fmla="*/ 131205 w 281305"/>
              <a:gd name="T27" fmla="*/ 255608 h 375284"/>
              <a:gd name="T28" fmla="*/ 94619 w 281305"/>
              <a:gd name="T29" fmla="*/ 330071 h 375284"/>
              <a:gd name="T30" fmla="*/ 124041 w 281305"/>
              <a:gd name="T31" fmla="*/ 324320 h 375284"/>
              <a:gd name="T32" fmla="*/ 187690 w 281305"/>
              <a:gd name="T33" fmla="*/ 175101 h 375284"/>
              <a:gd name="T34" fmla="*/ 147479 w 281305"/>
              <a:gd name="T35" fmla="*/ 141879 h 375284"/>
              <a:gd name="T36" fmla="*/ 130555 w 281305"/>
              <a:gd name="T37" fmla="*/ 106391 h 375284"/>
              <a:gd name="T38" fmla="*/ 114004 w 281305"/>
              <a:gd name="T39" fmla="*/ 67644 h 375284"/>
              <a:gd name="T40" fmla="*/ 99114 w 281305"/>
              <a:gd name="T41" fmla="*/ 36346 h 375284"/>
              <a:gd name="T42" fmla="*/ 96830 w 281305"/>
              <a:gd name="T43" fmla="*/ 27908 h 375284"/>
              <a:gd name="T44" fmla="*/ 98829 w 281305"/>
              <a:gd name="T45" fmla="*/ 24641 h 375284"/>
              <a:gd name="T46" fmla="*/ 104169 w 281305"/>
              <a:gd name="T47" fmla="*/ 23495 h 375284"/>
              <a:gd name="T48" fmla="*/ 110664 w 281305"/>
              <a:gd name="T49" fmla="*/ 22099 h 375284"/>
              <a:gd name="T50" fmla="*/ 119829 w 281305"/>
              <a:gd name="T51" fmla="*/ 20803 h 375284"/>
              <a:gd name="T52" fmla="*/ 124896 w 281305"/>
              <a:gd name="T53" fmla="*/ 19843 h 375284"/>
              <a:gd name="T54" fmla="*/ 125782 w 281305"/>
              <a:gd name="T55" fmla="*/ 11741 h 375284"/>
              <a:gd name="T56" fmla="*/ 125342 w 281305"/>
              <a:gd name="T57" fmla="*/ 2593 h 375284"/>
              <a:gd name="T58" fmla="*/ 57970 w 281305"/>
              <a:gd name="T59" fmla="*/ 2484 h 375284"/>
              <a:gd name="T60" fmla="*/ 36776 w 281305"/>
              <a:gd name="T61" fmla="*/ 1619 h 375284"/>
              <a:gd name="T62" fmla="*/ 18901 w 281305"/>
              <a:gd name="T63" fmla="*/ 572 h 375284"/>
              <a:gd name="T64" fmla="*/ 182855 w 281305"/>
              <a:gd name="T65" fmla="*/ 2878 h 375284"/>
              <a:gd name="T66" fmla="*/ 173019 w 281305"/>
              <a:gd name="T67" fmla="*/ 3452 h 375284"/>
              <a:gd name="T68" fmla="*/ 172275 w 281305"/>
              <a:gd name="T69" fmla="*/ 8326 h 375284"/>
              <a:gd name="T70" fmla="*/ 172299 w 281305"/>
              <a:gd name="T71" fmla="*/ 13624 h 375284"/>
              <a:gd name="T72" fmla="*/ 173304 w 281305"/>
              <a:gd name="T73" fmla="*/ 18995 h 375284"/>
              <a:gd name="T74" fmla="*/ 192219 w 281305"/>
              <a:gd name="T75" fmla="*/ 22448 h 375284"/>
              <a:gd name="T76" fmla="*/ 213120 w 281305"/>
              <a:gd name="T77" fmla="*/ 41805 h 375284"/>
              <a:gd name="T78" fmla="*/ 196401 w 281305"/>
              <a:gd name="T79" fmla="*/ 90239 h 375284"/>
              <a:gd name="T80" fmla="*/ 163568 w 281305"/>
              <a:gd name="T81" fmla="*/ 175101 h 375284"/>
              <a:gd name="T82" fmla="*/ 204973 w 281305"/>
              <a:gd name="T83" fmla="*/ 133806 h 375284"/>
              <a:gd name="T84" fmla="*/ 232470 w 281305"/>
              <a:gd name="T85" fmla="*/ 61465 h 375284"/>
              <a:gd name="T86" fmla="*/ 273178 w 281305"/>
              <a:gd name="T87" fmla="*/ 18933 h 375284"/>
              <a:gd name="T88" fmla="*/ 280443 w 281305"/>
              <a:gd name="T89" fmla="*/ 15891 h 375284"/>
              <a:gd name="T90" fmla="*/ 280549 w 281305"/>
              <a:gd name="T91" fmla="*/ 4885 h 375284"/>
              <a:gd name="T92" fmla="*/ 208538 w 281305"/>
              <a:gd name="T93" fmla="*/ 4312 h 375284"/>
              <a:gd name="T94" fmla="*/ 280157 w 281305"/>
              <a:gd name="T95" fmla="*/ 0 h 375284"/>
              <a:gd name="T96" fmla="*/ 267738 w 281305"/>
              <a:gd name="T97" fmla="*/ 859 h 375284"/>
              <a:gd name="T98" fmla="*/ 237332 w 281305"/>
              <a:gd name="T99" fmla="*/ 4172 h 375284"/>
              <a:gd name="T100" fmla="*/ 224011 w 281305"/>
              <a:gd name="T101" fmla="*/ 4885 h 375284"/>
              <a:gd name="T102" fmla="*/ 280157 w 281305"/>
              <a:gd name="T103" fmla="*/ 0 h 375284"/>
              <a:gd name="T104" fmla="*/ 81641 w 281305"/>
              <a:gd name="T105" fmla="*/ 2593 h 375284"/>
              <a:gd name="T106" fmla="*/ 124918 w 281305"/>
              <a:gd name="T107" fmla="*/ 2160 h 375284"/>
              <a:gd name="T108" fmla="*/ 122313 w 281305"/>
              <a:gd name="T109" fmla="*/ 0 h 375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Tree>
    <p:extLst>
      <p:ext uri="{BB962C8B-B14F-4D97-AF65-F5344CB8AC3E}">
        <p14:creationId xmlns:p14="http://schemas.microsoft.com/office/powerpoint/2010/main" val="297803799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Lst>
  <p:txStyles>
    <p:titleStyle>
      <a:lvl1pPr algn="l" rtl="0" eaLnBrk="1" fontAlgn="base" hangingPunct="1">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eaLnBrk="1" fontAlgn="base" hangingPunct="1">
        <a:lnSpc>
          <a:spcPct val="90000"/>
        </a:lnSpc>
        <a:spcBef>
          <a:spcPct val="0"/>
        </a:spcBef>
        <a:spcAft>
          <a:spcPct val="0"/>
        </a:spcAft>
        <a:defRPr sz="2646">
          <a:solidFill>
            <a:schemeClr val="tx1"/>
          </a:solidFill>
          <a:latin typeface="Calibri Light" pitchFamily="34" charset="0"/>
        </a:defRPr>
      </a:lvl6pPr>
      <a:lvl7pPr marL="549829" algn="l" rtl="0" eaLnBrk="1" fontAlgn="base" hangingPunct="1">
        <a:lnSpc>
          <a:spcPct val="90000"/>
        </a:lnSpc>
        <a:spcBef>
          <a:spcPct val="0"/>
        </a:spcBef>
        <a:spcAft>
          <a:spcPct val="0"/>
        </a:spcAft>
        <a:defRPr sz="2646">
          <a:solidFill>
            <a:schemeClr val="tx1"/>
          </a:solidFill>
          <a:latin typeface="Calibri Light" pitchFamily="34" charset="0"/>
        </a:defRPr>
      </a:lvl7pPr>
      <a:lvl8pPr marL="824743" algn="l" rtl="0" eaLnBrk="1" fontAlgn="base" hangingPunct="1">
        <a:lnSpc>
          <a:spcPct val="90000"/>
        </a:lnSpc>
        <a:spcBef>
          <a:spcPct val="0"/>
        </a:spcBef>
        <a:spcAft>
          <a:spcPct val="0"/>
        </a:spcAft>
        <a:defRPr sz="2646">
          <a:solidFill>
            <a:schemeClr val="tx1"/>
          </a:solidFill>
          <a:latin typeface="Calibri Light" pitchFamily="34" charset="0"/>
        </a:defRPr>
      </a:lvl8pPr>
      <a:lvl9pPr marL="1099657" algn="l" rtl="0" eaLnBrk="1" fontAlgn="base" hangingPunct="1">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1" fontAlgn="base" hangingPunct="1">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1" fontAlgn="base" hangingPunct="1">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1" fontAlgn="base" hangingPunct="1">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98AD01-A0B4-E44B-B078-001D6F014FAE}"/>
              </a:ext>
            </a:extLst>
          </p:cNvPr>
          <p:cNvSpPr>
            <a:spLocks noGrp="1"/>
          </p:cNvSpPr>
          <p:nvPr>
            <p:ph type="dt" sz="half" idx="2"/>
          </p:nvPr>
        </p:nvSpPr>
        <p:spPr>
          <a:xfrm>
            <a:off x="838537" y="6356825"/>
            <a:ext cx="2742815" cy="364665"/>
          </a:xfrm>
          <a:prstGeom prst="rect">
            <a:avLst/>
          </a:prstGeom>
        </p:spPr>
        <p:txBody>
          <a:bodyPr vert="horz" lIns="91440" tIns="45720" rIns="91440" bIns="45720" rtlCol="0" anchor="ctr"/>
          <a:lstStyle>
            <a:lvl1pPr algn="l" eaLnBrk="1" fontAlgn="auto" hangingPunct="1">
              <a:spcBef>
                <a:spcPts val="0"/>
              </a:spcBef>
              <a:spcAft>
                <a:spcPts val="0"/>
              </a:spcAft>
              <a:defRPr sz="722" smtClean="0">
                <a:solidFill>
                  <a:schemeClr val="tx1">
                    <a:tint val="75000"/>
                  </a:schemeClr>
                </a:solidFill>
                <a:latin typeface="+mn-lt"/>
              </a:defRPr>
            </a:lvl1pPr>
          </a:lstStyle>
          <a:p>
            <a:pPr>
              <a:defRPr/>
            </a:pPr>
            <a:fld id="{6D9A9622-C42E-4664-A3C5-C956442DE5C9}"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8BA799A-E755-CD4C-91F7-A0C70F14C73B}"/>
              </a:ext>
            </a:extLst>
          </p:cNvPr>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5CF02B5-9051-2548-93D3-C7A3B9515766}"/>
              </a:ext>
            </a:extLst>
          </p:cNvPr>
          <p:cNvSpPr>
            <a:spLocks noGrp="1"/>
          </p:cNvSpPr>
          <p:nvPr>
            <p:ph type="sldNum" sz="quarter" idx="4"/>
          </p:nvPr>
        </p:nvSpPr>
        <p:spPr>
          <a:xfrm>
            <a:off x="8610648" y="6356825"/>
            <a:ext cx="2742815" cy="364665"/>
          </a:xfrm>
          <a:prstGeom prst="rect">
            <a:avLst/>
          </a:prstGeom>
        </p:spPr>
        <p:txBody>
          <a:bodyPr vert="horz" lIns="91440" tIns="45720" rIns="91440" bIns="45720" rtlCol="0" anchor="ctr"/>
          <a:lstStyle>
            <a:lvl1pPr algn="r" eaLnBrk="1" fontAlgn="auto" hangingPunct="1">
              <a:spcBef>
                <a:spcPts val="0"/>
              </a:spcBef>
              <a:spcAft>
                <a:spcPts val="0"/>
              </a:spcAft>
              <a:defRPr sz="722" smtClean="0">
                <a:solidFill>
                  <a:schemeClr val="tx1">
                    <a:tint val="75000"/>
                  </a:schemeClr>
                </a:solidFill>
                <a:latin typeface="+mn-lt"/>
              </a:defRPr>
            </a:lvl1pPr>
          </a:lstStyle>
          <a:p>
            <a:pPr>
              <a:defRPr/>
            </a:pPr>
            <a:fld id="{1635132B-FD36-4064-9EEF-D21D84CCDA33}" type="slidenum">
              <a:rPr lang="en-US">
                <a:solidFill>
                  <a:prstClr val="black">
                    <a:tint val="75000"/>
                  </a:prstClr>
                </a:solidFill>
              </a:rPr>
              <a:pPr>
                <a:defRPr/>
              </a:pPr>
              <a:t>‹#›</a:t>
            </a:fld>
            <a:endParaRPr lang="en-US">
              <a:solidFill>
                <a:prstClr val="black">
                  <a:tint val="75000"/>
                </a:prstClr>
              </a:solidFill>
            </a:endParaRPr>
          </a:p>
        </p:txBody>
      </p:sp>
      <p:grpSp>
        <p:nvGrpSpPr>
          <p:cNvPr id="4103" name="Group 10"/>
          <p:cNvGrpSpPr>
            <a:grpSpLocks/>
          </p:cNvGrpSpPr>
          <p:nvPr userDrawn="1"/>
        </p:nvGrpSpPr>
        <p:grpSpPr bwMode="auto">
          <a:xfrm>
            <a:off x="0" y="0"/>
            <a:ext cx="12184298" cy="6858000"/>
            <a:chOff x="0" y="0"/>
            <a:chExt cx="9144002" cy="5190490"/>
          </a:xfrm>
        </p:grpSpPr>
        <p:sp>
          <p:nvSpPr>
            <p:cNvPr id="4104" name="object 2"/>
            <p:cNvSpPr>
              <a:spLocks/>
            </p:cNvSpPr>
            <p:nvPr/>
          </p:nvSpPr>
          <p:spPr bwMode="auto">
            <a:xfrm>
              <a:off x="2" y="0"/>
              <a:ext cx="9144000" cy="5190490"/>
            </a:xfrm>
            <a:custGeom>
              <a:avLst/>
              <a:gdLst>
                <a:gd name="T0" fmla="*/ 9144000 w 9144000"/>
                <a:gd name="T1" fmla="*/ 0 h 5190490"/>
                <a:gd name="T2" fmla="*/ 3448062 w 9144000"/>
                <a:gd name="T3" fmla="*/ 0 h 5190490"/>
                <a:gd name="T4" fmla="*/ 0 w 9144000"/>
                <a:gd name="T5" fmla="*/ 1435531 h 5190490"/>
                <a:gd name="T6" fmla="*/ 0 w 9144000"/>
                <a:gd name="T7" fmla="*/ 5190121 h 5190490"/>
                <a:gd name="T8" fmla="*/ 9144000 w 9144000"/>
                <a:gd name="T9" fmla="*/ 5190121 h 5190490"/>
                <a:gd name="T10" fmla="*/ 9144000 w 9144000"/>
                <a:gd name="T11" fmla="*/ 0 h 5190490"/>
              </a:gdLst>
              <a:ahLst/>
              <a:cxnLst>
                <a:cxn ang="0">
                  <a:pos x="T0" y="T1"/>
                </a:cxn>
                <a:cxn ang="0">
                  <a:pos x="T2" y="T3"/>
                </a:cxn>
                <a:cxn ang="0">
                  <a:pos x="T4" y="T5"/>
                </a:cxn>
                <a:cxn ang="0">
                  <a:pos x="T6" y="T7"/>
                </a:cxn>
                <a:cxn ang="0">
                  <a:pos x="T8" y="T9"/>
                </a:cxn>
                <a:cxn ang="0">
                  <a:pos x="T10" y="T11"/>
                </a:cxn>
              </a:cxnLst>
              <a:rect l="0" t="0" r="r" b="b"/>
              <a:pathLst>
                <a:path w="9144000" h="5190490">
                  <a:moveTo>
                    <a:pt x="9144000" y="0"/>
                  </a:moveTo>
                  <a:lnTo>
                    <a:pt x="3448062" y="0"/>
                  </a:lnTo>
                  <a:lnTo>
                    <a:pt x="0" y="1435531"/>
                  </a:lnTo>
                  <a:lnTo>
                    <a:pt x="0" y="5190121"/>
                  </a:lnTo>
                  <a:lnTo>
                    <a:pt x="9144000" y="5190121"/>
                  </a:lnTo>
                  <a:lnTo>
                    <a:pt x="9144000"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4105" name="object 3"/>
            <p:cNvSpPr>
              <a:spLocks/>
            </p:cNvSpPr>
            <p:nvPr/>
          </p:nvSpPr>
          <p:spPr bwMode="auto">
            <a:xfrm>
              <a:off x="0" y="0"/>
              <a:ext cx="3337560" cy="1383030"/>
            </a:xfrm>
            <a:custGeom>
              <a:avLst/>
              <a:gdLst>
                <a:gd name="T0" fmla="*/ 3337445 w 3337560"/>
                <a:gd name="T1" fmla="*/ 0 h 1383030"/>
                <a:gd name="T2" fmla="*/ 0 w 3337560"/>
                <a:gd name="T3" fmla="*/ 0 h 1383030"/>
                <a:gd name="T4" fmla="*/ 0 w 3337560"/>
                <a:gd name="T5" fmla="*/ 1382839 h 1383030"/>
                <a:gd name="T6" fmla="*/ 3337445 w 3337560"/>
                <a:gd name="T7" fmla="*/ 0 h 1383030"/>
              </a:gdLst>
              <a:ahLst/>
              <a:cxnLst>
                <a:cxn ang="0">
                  <a:pos x="T0" y="T1"/>
                </a:cxn>
                <a:cxn ang="0">
                  <a:pos x="T2" y="T3"/>
                </a:cxn>
                <a:cxn ang="0">
                  <a:pos x="T4" y="T5"/>
                </a:cxn>
                <a:cxn ang="0">
                  <a:pos x="T6" y="T7"/>
                </a:cxn>
              </a:cxnLst>
              <a:rect l="0" t="0" r="r" b="b"/>
              <a:pathLst>
                <a:path w="3337560" h="1383030">
                  <a:moveTo>
                    <a:pt x="3337445" y="0"/>
                  </a:moveTo>
                  <a:lnTo>
                    <a:pt x="0" y="0"/>
                  </a:lnTo>
                  <a:lnTo>
                    <a:pt x="0" y="1382839"/>
                  </a:lnTo>
                  <a:lnTo>
                    <a:pt x="3337445"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4106" name="object 4"/>
            <p:cNvSpPr>
              <a:spLocks noChangeArrowheads="1"/>
            </p:cNvSpPr>
            <p:nvPr/>
          </p:nvSpPr>
          <p:spPr bwMode="auto">
            <a:xfrm>
              <a:off x="7031853" y="4600765"/>
              <a:ext cx="500207" cy="18137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4107" name="object 5"/>
            <p:cNvSpPr>
              <a:spLocks noChangeArrowheads="1"/>
            </p:cNvSpPr>
            <p:nvPr/>
          </p:nvSpPr>
          <p:spPr bwMode="auto">
            <a:xfrm>
              <a:off x="7627156" y="4536561"/>
              <a:ext cx="1050403" cy="24454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grpSp>
    </p:spTree>
    <p:extLst>
      <p:ext uri="{BB962C8B-B14F-4D97-AF65-F5344CB8AC3E}">
        <p14:creationId xmlns:p14="http://schemas.microsoft.com/office/powerpoint/2010/main" val="4066641254"/>
      </p:ext>
    </p:extLst>
  </p:cSld>
  <p:clrMap bg1="lt1" tx1="dk1" bg2="lt2" tx2="dk2" accent1="accent1" accent2="accent2" accent3="accent3" accent4="accent4" accent5="accent5" accent6="accent6" hlink="hlink" folHlink="folHlink"/>
  <p:sldLayoutIdLst>
    <p:sldLayoutId id="2147483973" r:id="rId1"/>
    <p:sldLayoutId id="2147483974" r:id="rId2"/>
  </p:sldLayoutIdLst>
  <p:txStyles>
    <p:titleStyle>
      <a:lvl1pPr algn="l" rtl="0" fontAlgn="base">
        <a:lnSpc>
          <a:spcPct val="90000"/>
        </a:lnSpc>
        <a:spcBef>
          <a:spcPct val="0"/>
        </a:spcBef>
        <a:spcAft>
          <a:spcPct val="0"/>
        </a:spcAft>
        <a:defRPr sz="2646" kern="1200">
          <a:solidFill>
            <a:schemeClr val="tx1"/>
          </a:solidFill>
          <a:latin typeface="+mj-lt"/>
          <a:ea typeface="+mj-ea"/>
          <a:cs typeface="+mj-cs"/>
        </a:defRPr>
      </a:lvl1pPr>
      <a:lvl2pPr algn="l" rtl="0" fontAlgn="base">
        <a:lnSpc>
          <a:spcPct val="90000"/>
        </a:lnSpc>
        <a:spcBef>
          <a:spcPct val="0"/>
        </a:spcBef>
        <a:spcAft>
          <a:spcPct val="0"/>
        </a:spcAft>
        <a:defRPr sz="2646">
          <a:solidFill>
            <a:schemeClr val="tx1"/>
          </a:solidFill>
          <a:latin typeface="Calibri Light" panose="020F0302020204030204" pitchFamily="34" charset="0"/>
        </a:defRPr>
      </a:lvl2pPr>
      <a:lvl3pPr algn="l" rtl="0" fontAlgn="base">
        <a:lnSpc>
          <a:spcPct val="90000"/>
        </a:lnSpc>
        <a:spcBef>
          <a:spcPct val="0"/>
        </a:spcBef>
        <a:spcAft>
          <a:spcPct val="0"/>
        </a:spcAft>
        <a:defRPr sz="2646">
          <a:solidFill>
            <a:schemeClr val="tx1"/>
          </a:solidFill>
          <a:latin typeface="Calibri Light" panose="020F0302020204030204" pitchFamily="34" charset="0"/>
        </a:defRPr>
      </a:lvl3pPr>
      <a:lvl4pPr algn="l" rtl="0" fontAlgn="base">
        <a:lnSpc>
          <a:spcPct val="90000"/>
        </a:lnSpc>
        <a:spcBef>
          <a:spcPct val="0"/>
        </a:spcBef>
        <a:spcAft>
          <a:spcPct val="0"/>
        </a:spcAft>
        <a:defRPr sz="2646">
          <a:solidFill>
            <a:schemeClr val="tx1"/>
          </a:solidFill>
          <a:latin typeface="Calibri Light" panose="020F0302020204030204" pitchFamily="34" charset="0"/>
        </a:defRPr>
      </a:lvl4pPr>
      <a:lvl5pPr algn="l" rtl="0" fontAlgn="base">
        <a:lnSpc>
          <a:spcPct val="90000"/>
        </a:lnSpc>
        <a:spcBef>
          <a:spcPct val="0"/>
        </a:spcBef>
        <a:spcAft>
          <a:spcPct val="0"/>
        </a:spcAft>
        <a:defRPr sz="2646">
          <a:solidFill>
            <a:schemeClr val="tx1"/>
          </a:solidFill>
          <a:latin typeface="Calibri Light" panose="020F0302020204030204" pitchFamily="34" charset="0"/>
        </a:defRPr>
      </a:lvl5pPr>
      <a:lvl6pPr marL="274914" algn="l" rtl="0" fontAlgn="base">
        <a:lnSpc>
          <a:spcPct val="90000"/>
        </a:lnSpc>
        <a:spcBef>
          <a:spcPct val="0"/>
        </a:spcBef>
        <a:spcAft>
          <a:spcPct val="0"/>
        </a:spcAft>
        <a:defRPr sz="2646">
          <a:solidFill>
            <a:schemeClr val="tx1"/>
          </a:solidFill>
          <a:latin typeface="Calibri Light" panose="020F0302020204030204" pitchFamily="34" charset="0"/>
        </a:defRPr>
      </a:lvl6pPr>
      <a:lvl7pPr marL="549829" algn="l" rtl="0" fontAlgn="base">
        <a:lnSpc>
          <a:spcPct val="90000"/>
        </a:lnSpc>
        <a:spcBef>
          <a:spcPct val="0"/>
        </a:spcBef>
        <a:spcAft>
          <a:spcPct val="0"/>
        </a:spcAft>
        <a:defRPr sz="2646">
          <a:solidFill>
            <a:schemeClr val="tx1"/>
          </a:solidFill>
          <a:latin typeface="Calibri Light" panose="020F0302020204030204" pitchFamily="34" charset="0"/>
        </a:defRPr>
      </a:lvl7pPr>
      <a:lvl8pPr marL="824743" algn="l" rtl="0" fontAlgn="base">
        <a:lnSpc>
          <a:spcPct val="90000"/>
        </a:lnSpc>
        <a:spcBef>
          <a:spcPct val="0"/>
        </a:spcBef>
        <a:spcAft>
          <a:spcPct val="0"/>
        </a:spcAft>
        <a:defRPr sz="2646">
          <a:solidFill>
            <a:schemeClr val="tx1"/>
          </a:solidFill>
          <a:latin typeface="Calibri Light" panose="020F0302020204030204" pitchFamily="34" charset="0"/>
        </a:defRPr>
      </a:lvl8pPr>
      <a:lvl9pPr marL="1099657" algn="l" rtl="0" fontAlgn="base">
        <a:lnSpc>
          <a:spcPct val="90000"/>
        </a:lnSpc>
        <a:spcBef>
          <a:spcPct val="0"/>
        </a:spcBef>
        <a:spcAft>
          <a:spcPct val="0"/>
        </a:spcAft>
        <a:defRPr sz="2646">
          <a:solidFill>
            <a:schemeClr val="tx1"/>
          </a:solidFill>
          <a:latin typeface="Calibri Light" panose="020F0302020204030204" pitchFamily="34" charset="0"/>
        </a:defRPr>
      </a:lvl9pPr>
    </p:titleStyle>
    <p:bodyStyle>
      <a:lvl1pPr marL="137457" indent="-137457" algn="l" rtl="0" fontAlgn="base">
        <a:lnSpc>
          <a:spcPct val="90000"/>
        </a:lnSpc>
        <a:spcBef>
          <a:spcPts val="601"/>
        </a:spcBef>
        <a:spcAft>
          <a:spcPct val="0"/>
        </a:spcAft>
        <a:buFont typeface="Arial" panose="020B0604020202020204" pitchFamily="34" charset="0"/>
        <a:buChar char="•"/>
        <a:defRPr sz="1684" kern="1200">
          <a:solidFill>
            <a:schemeClr val="tx1"/>
          </a:solidFill>
          <a:latin typeface="+mn-lt"/>
          <a:ea typeface="+mn-ea"/>
          <a:cs typeface="+mn-cs"/>
        </a:defRPr>
      </a:lvl1pPr>
      <a:lvl2pPr marL="412372" indent="-137457" algn="l" rtl="0" fontAlgn="base">
        <a:lnSpc>
          <a:spcPct val="90000"/>
        </a:lnSpc>
        <a:spcBef>
          <a:spcPts val="301"/>
        </a:spcBef>
        <a:spcAft>
          <a:spcPct val="0"/>
        </a:spcAft>
        <a:buFont typeface="Arial" panose="020B0604020202020204" pitchFamily="34" charset="0"/>
        <a:buChar char="•"/>
        <a:defRPr sz="1443" kern="1200">
          <a:solidFill>
            <a:schemeClr val="tx1"/>
          </a:solidFill>
          <a:latin typeface="+mn-lt"/>
          <a:ea typeface="+mn-ea"/>
          <a:cs typeface="+mn-cs"/>
        </a:defRPr>
      </a:lvl2pPr>
      <a:lvl3pPr marL="687286" indent="-137457" algn="l" rtl="0" fontAlgn="base">
        <a:lnSpc>
          <a:spcPct val="90000"/>
        </a:lnSpc>
        <a:spcBef>
          <a:spcPts val="301"/>
        </a:spcBef>
        <a:spcAft>
          <a:spcPct val="0"/>
        </a:spcAft>
        <a:buFont typeface="Arial" panose="020B0604020202020204" pitchFamily="34" charset="0"/>
        <a:buChar char="•"/>
        <a:defRPr sz="1203" kern="1200">
          <a:solidFill>
            <a:schemeClr val="tx1"/>
          </a:solidFill>
          <a:latin typeface="+mn-lt"/>
          <a:ea typeface="+mn-ea"/>
          <a:cs typeface="+mn-cs"/>
        </a:defRPr>
      </a:lvl3pPr>
      <a:lvl4pPr marL="962200" indent="-137457" algn="l" rtl="0" fontAlgn="base">
        <a:lnSpc>
          <a:spcPct val="90000"/>
        </a:lnSpc>
        <a:spcBef>
          <a:spcPts val="301"/>
        </a:spcBef>
        <a:spcAft>
          <a:spcPct val="0"/>
        </a:spcAft>
        <a:buFont typeface="Arial" panose="020B0604020202020204" pitchFamily="34" charset="0"/>
        <a:buChar char="•"/>
        <a:defRPr kern="1200">
          <a:solidFill>
            <a:schemeClr val="tx1"/>
          </a:solidFill>
          <a:latin typeface="+mn-lt"/>
          <a:ea typeface="+mn-ea"/>
          <a:cs typeface="+mn-cs"/>
        </a:defRPr>
      </a:lvl4pPr>
      <a:lvl5pPr marL="1237115" indent="-137457" algn="l" rtl="0" fontAlgn="base">
        <a:lnSpc>
          <a:spcPct val="90000"/>
        </a:lnSpc>
        <a:spcBef>
          <a:spcPts val="301"/>
        </a:spcBef>
        <a:spcAft>
          <a:spcPct val="0"/>
        </a:spcAft>
        <a:buFont typeface="Arial" panose="020B0604020202020204" pitchFamily="34" charset="0"/>
        <a:buChar char="•"/>
        <a:defRPr kern="1200">
          <a:solidFill>
            <a:schemeClr val="tx1"/>
          </a:solidFill>
          <a:latin typeface="+mn-lt"/>
          <a:ea typeface="+mn-ea"/>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52EBB4B-9F7E-4EAC-BEA6-65CAEAA284F1}"/>
              </a:ext>
            </a:extLst>
          </p:cNvPr>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C301341-A6FC-4FE9-9C96-E545D288B654}"/>
              </a:ext>
            </a:extLst>
          </p:cNvPr>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E4771F-C78B-4391-8544-BF252080697D}"/>
              </a:ext>
            </a:extLst>
          </p:cNvPr>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865ACE42-89C9-4007-8FA4-F4A1DB26E741}" type="datetime1">
              <a:rPr lang="en-US" altLang="en-US"/>
              <a:pPr>
                <a:defRPr/>
              </a:pPr>
              <a:t>3/3/2023</a:t>
            </a:fld>
            <a:endParaRPr lang="en-US" altLang="en-US"/>
          </a:p>
        </p:txBody>
      </p:sp>
      <p:sp>
        <p:nvSpPr>
          <p:cNvPr id="5" name="Footer Placeholder 4">
            <a:extLst>
              <a:ext uri="{FF2B5EF4-FFF2-40B4-BE49-F238E27FC236}">
                <a16:creationId xmlns:a16="http://schemas.microsoft.com/office/drawing/2014/main" id="{89BF0F9F-266D-4744-AA61-0D5902909E83}"/>
              </a:ext>
            </a:extLst>
          </p:cNvPr>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17F680F7-4B0F-4AF6-AF01-D49B3D0BC2E9}"/>
              </a:ext>
            </a:extLst>
          </p:cNvPr>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fld id="{6B0C8D6D-29AF-411D-ACB7-4DBC13093ADD}" type="slidenum">
              <a:rPr lang="en-US" altLang="en-US"/>
              <a:pPr/>
              <a:t>‹#›</a:t>
            </a:fld>
            <a:endParaRPr lang="en-US" altLang="en-US"/>
          </a:p>
        </p:txBody>
      </p:sp>
      <p:sp>
        <p:nvSpPr>
          <p:cNvPr id="3079" name="object 2">
            <a:extLst>
              <a:ext uri="{FF2B5EF4-FFF2-40B4-BE49-F238E27FC236}">
                <a16:creationId xmlns:a16="http://schemas.microsoft.com/office/drawing/2014/main" id="{A73D6AA9-9B39-413B-BF11-2EEF1797C73F}"/>
              </a:ext>
            </a:extLst>
          </p:cNvPr>
          <p:cNvSpPr>
            <a:spLocks/>
          </p:cNvSpPr>
          <p:nvPr userDrawn="1"/>
        </p:nvSpPr>
        <p:spPr bwMode="auto">
          <a:xfrm>
            <a:off x="373539" y="6613617"/>
            <a:ext cx="9123783" cy="60141"/>
          </a:xfrm>
          <a:custGeom>
            <a:avLst/>
            <a:gdLst>
              <a:gd name="T0" fmla="*/ 15046024 w 15044419"/>
              <a:gd name="T1" fmla="*/ 0 h 99695"/>
              <a:gd name="T2" fmla="*/ 0 w 15044419"/>
              <a:gd name="T3" fmla="*/ 0 h 99695"/>
              <a:gd name="T4" fmla="*/ 0 w 15044419"/>
              <a:gd name="T5" fmla="*/ 101703 h 99695"/>
              <a:gd name="T6" fmla="*/ 15046024 w 15044419"/>
              <a:gd name="T7" fmla="*/ 101703 h 99695"/>
              <a:gd name="T8" fmla="*/ 15046024 w 15044419"/>
              <a:gd name="T9" fmla="*/ 0 h 99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80" name="object 3">
            <a:extLst>
              <a:ext uri="{FF2B5EF4-FFF2-40B4-BE49-F238E27FC236}">
                <a16:creationId xmlns:a16="http://schemas.microsoft.com/office/drawing/2014/main" id="{42185E31-57FA-418A-BA90-C062D4FA8342}"/>
              </a:ext>
            </a:extLst>
          </p:cNvPr>
          <p:cNvSpPr>
            <a:spLocks/>
          </p:cNvSpPr>
          <p:nvPr userDrawn="1"/>
        </p:nvSpPr>
        <p:spPr bwMode="auto">
          <a:xfrm>
            <a:off x="373539" y="5932972"/>
            <a:ext cx="7107828" cy="613821"/>
          </a:xfrm>
          <a:custGeom>
            <a:avLst/>
            <a:gdLst>
              <a:gd name="T0" fmla="*/ 11718112 w 11720830"/>
              <a:gd name="T1" fmla="*/ 0 h 1021079"/>
              <a:gd name="T2" fmla="*/ 0 w 11720830"/>
              <a:gd name="T3" fmla="*/ 0 h 1021079"/>
              <a:gd name="T4" fmla="*/ 0 w 11720830"/>
              <a:gd name="T5" fmla="*/ 1018709 h 1021079"/>
              <a:gd name="T6" fmla="*/ 9268202 w 11720830"/>
              <a:gd name="T7" fmla="*/ 1018709 h 1021079"/>
              <a:gd name="T8" fmla="*/ 11718112 w 11720830"/>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81" name="object 4">
            <a:extLst>
              <a:ext uri="{FF2B5EF4-FFF2-40B4-BE49-F238E27FC236}">
                <a16:creationId xmlns:a16="http://schemas.microsoft.com/office/drawing/2014/main" id="{15207A70-4929-429A-9729-4D22C1C9505A}"/>
              </a:ext>
            </a:extLst>
          </p:cNvPr>
          <p:cNvSpPr>
            <a:spLocks/>
          </p:cNvSpPr>
          <p:nvPr userDrawn="1"/>
        </p:nvSpPr>
        <p:spPr bwMode="auto">
          <a:xfrm>
            <a:off x="6074820" y="5932972"/>
            <a:ext cx="3421539" cy="613821"/>
          </a:xfrm>
          <a:custGeom>
            <a:avLst/>
            <a:gdLst>
              <a:gd name="T0" fmla="*/ 5638152 w 5642609"/>
              <a:gd name="T1" fmla="*/ 0 h 1021079"/>
              <a:gd name="T2" fmla="*/ 2448124 w 5642609"/>
              <a:gd name="T3" fmla="*/ 0 h 1021079"/>
              <a:gd name="T4" fmla="*/ 0 w 5642609"/>
              <a:gd name="T5" fmla="*/ 1018709 h 1021079"/>
              <a:gd name="T6" fmla="*/ 5638152 w 5642609"/>
              <a:gd name="T7" fmla="*/ 1018709 h 1021079"/>
              <a:gd name="T8" fmla="*/ 5638152 w 5642609"/>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82" name="object 5">
            <a:extLst>
              <a:ext uri="{FF2B5EF4-FFF2-40B4-BE49-F238E27FC236}">
                <a16:creationId xmlns:a16="http://schemas.microsoft.com/office/drawing/2014/main" id="{6ABDE613-0C4D-48A2-9726-F5E05CCAB0C8}"/>
              </a:ext>
            </a:extLst>
          </p:cNvPr>
          <p:cNvSpPr>
            <a:spLocks noChangeArrowheads="1"/>
          </p:cNvSpPr>
          <p:nvPr userDrawn="1"/>
        </p:nvSpPr>
        <p:spPr bwMode="auto">
          <a:xfrm>
            <a:off x="7965619" y="6204085"/>
            <a:ext cx="1033009" cy="109781"/>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3" name="object 6">
            <a:extLst>
              <a:ext uri="{FF2B5EF4-FFF2-40B4-BE49-F238E27FC236}">
                <a16:creationId xmlns:a16="http://schemas.microsoft.com/office/drawing/2014/main" id="{AE7949AB-B939-4DA2-B6EB-A1FF0D3579ED}"/>
              </a:ext>
            </a:extLst>
          </p:cNvPr>
          <p:cNvSpPr>
            <a:spLocks/>
          </p:cNvSpPr>
          <p:nvPr userDrawn="1"/>
        </p:nvSpPr>
        <p:spPr bwMode="auto">
          <a:xfrm>
            <a:off x="9000554" y="6276636"/>
            <a:ext cx="12515" cy="12410"/>
          </a:xfrm>
          <a:custGeom>
            <a:avLst/>
            <a:gdLst>
              <a:gd name="T0" fmla="*/ 0 w 19684"/>
              <a:gd name="T1" fmla="*/ 0 h 20320"/>
              <a:gd name="T2" fmla="*/ 27038 w 19684"/>
              <a:gd name="T3" fmla="*/ 0 h 20320"/>
              <a:gd name="T4" fmla="*/ 27038 w 19684"/>
              <a:gd name="T5" fmla="*/ 22571 h 20320"/>
              <a:gd name="T6" fmla="*/ 0 w 19684"/>
              <a:gd name="T7" fmla="*/ 22571 h 20320"/>
              <a:gd name="T8" fmla="*/ 0 w 1968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84" name="object 7">
            <a:extLst>
              <a:ext uri="{FF2B5EF4-FFF2-40B4-BE49-F238E27FC236}">
                <a16:creationId xmlns:a16="http://schemas.microsoft.com/office/drawing/2014/main" id="{6B7990C3-66A9-43D1-A2BE-1A42DEB6FB02}"/>
              </a:ext>
            </a:extLst>
          </p:cNvPr>
          <p:cNvSpPr>
            <a:spLocks/>
          </p:cNvSpPr>
          <p:nvPr userDrawn="1"/>
        </p:nvSpPr>
        <p:spPr bwMode="auto">
          <a:xfrm>
            <a:off x="9035212" y="6228905"/>
            <a:ext cx="0" cy="60141"/>
          </a:xfrm>
          <a:custGeom>
            <a:avLst/>
            <a:gdLst>
              <a:gd name="T0" fmla="*/ 0 h 99059"/>
              <a:gd name="T1" fmla="*/ 105918 h 99059"/>
              <a:gd name="T2" fmla="*/ 0 60000 65536"/>
              <a:gd name="T3" fmla="*/ 0 60000 65536"/>
            </a:gdLst>
            <a:ahLst/>
            <a:cxnLst>
              <a:cxn ang="T2">
                <a:pos x="0" y="T0"/>
              </a:cxn>
              <a:cxn ang="T3">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82"/>
          </a:p>
        </p:txBody>
      </p:sp>
      <p:sp>
        <p:nvSpPr>
          <p:cNvPr id="3085" name="object 8">
            <a:extLst>
              <a:ext uri="{FF2B5EF4-FFF2-40B4-BE49-F238E27FC236}">
                <a16:creationId xmlns:a16="http://schemas.microsoft.com/office/drawing/2014/main" id="{B113C858-2A06-4636-8A4D-7E35DD3CE897}"/>
              </a:ext>
            </a:extLst>
          </p:cNvPr>
          <p:cNvSpPr>
            <a:spLocks noChangeArrowheads="1"/>
          </p:cNvSpPr>
          <p:nvPr userDrawn="1"/>
        </p:nvSpPr>
        <p:spPr bwMode="auto">
          <a:xfrm>
            <a:off x="9052541" y="6226996"/>
            <a:ext cx="54875" cy="63959"/>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6" name="object 9">
            <a:extLst>
              <a:ext uri="{FF2B5EF4-FFF2-40B4-BE49-F238E27FC236}">
                <a16:creationId xmlns:a16="http://schemas.microsoft.com/office/drawing/2014/main" id="{6E74AF07-8E78-44AE-82C4-E46C5F063414}"/>
              </a:ext>
            </a:extLst>
          </p:cNvPr>
          <p:cNvSpPr>
            <a:spLocks noChangeArrowheads="1"/>
          </p:cNvSpPr>
          <p:nvPr userDrawn="1"/>
        </p:nvSpPr>
        <p:spPr bwMode="auto">
          <a:xfrm>
            <a:off x="9655210" y="6171627"/>
            <a:ext cx="647916" cy="232928"/>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7" name="object 10">
            <a:extLst>
              <a:ext uri="{FF2B5EF4-FFF2-40B4-BE49-F238E27FC236}">
                <a16:creationId xmlns:a16="http://schemas.microsoft.com/office/drawing/2014/main" id="{1B1A3D92-4411-4DEF-A5BB-1AA665A92063}"/>
              </a:ext>
            </a:extLst>
          </p:cNvPr>
          <p:cNvSpPr>
            <a:spLocks noChangeArrowheads="1"/>
          </p:cNvSpPr>
          <p:nvPr userDrawn="1"/>
        </p:nvSpPr>
        <p:spPr bwMode="auto">
          <a:xfrm>
            <a:off x="10426355" y="6172582"/>
            <a:ext cx="150186" cy="14701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8" name="object 11">
            <a:extLst>
              <a:ext uri="{FF2B5EF4-FFF2-40B4-BE49-F238E27FC236}">
                <a16:creationId xmlns:a16="http://schemas.microsoft.com/office/drawing/2014/main" id="{EBA0B12E-21D2-40D7-89B3-16ECD6127084}"/>
              </a:ext>
            </a:extLst>
          </p:cNvPr>
          <p:cNvSpPr>
            <a:spLocks/>
          </p:cNvSpPr>
          <p:nvPr userDrawn="1"/>
        </p:nvSpPr>
        <p:spPr bwMode="auto">
          <a:xfrm>
            <a:off x="10593870" y="6088575"/>
            <a:ext cx="180031" cy="234837"/>
          </a:xfrm>
          <a:custGeom>
            <a:avLst/>
            <a:gdLst>
              <a:gd name="T0" fmla="*/ 194125 w 297180"/>
              <a:gd name="T1" fmla="*/ 361490 h 389890"/>
              <a:gd name="T2" fmla="*/ 194775 w 297180"/>
              <a:gd name="T3" fmla="*/ 367627 h 389890"/>
              <a:gd name="T4" fmla="*/ 194693 w 297180"/>
              <a:gd name="T5" fmla="*/ 393633 h 389890"/>
              <a:gd name="T6" fmla="*/ 199716 w 297180"/>
              <a:gd name="T7" fmla="*/ 394212 h 389890"/>
              <a:gd name="T8" fmla="*/ 207601 w 297180"/>
              <a:gd name="T9" fmla="*/ 392661 h 389890"/>
              <a:gd name="T10" fmla="*/ 222573 w 297180"/>
              <a:gd name="T11" fmla="*/ 385332 h 389890"/>
              <a:gd name="T12" fmla="*/ 250326 w 297180"/>
              <a:gd name="T13" fmla="*/ 378366 h 389890"/>
              <a:gd name="T14" fmla="*/ 276954 w 297180"/>
              <a:gd name="T15" fmla="*/ 374679 h 389890"/>
              <a:gd name="T16" fmla="*/ 292898 w 297180"/>
              <a:gd name="T17" fmla="*/ 371300 h 389890"/>
              <a:gd name="T18" fmla="*/ 294896 w 297180"/>
              <a:gd name="T19" fmla="*/ 365200 h 389890"/>
              <a:gd name="T20" fmla="*/ 294756 w 297180"/>
              <a:gd name="T21" fmla="*/ 361490 h 389890"/>
              <a:gd name="T22" fmla="*/ 116418 w 297180"/>
              <a:gd name="T23" fmla="*/ 142427 h 389890"/>
              <a:gd name="T24" fmla="*/ 66637 w 297180"/>
              <a:gd name="T25" fmla="*/ 154829 h 389890"/>
              <a:gd name="T26" fmla="*/ 3305 w 297180"/>
              <a:gd name="T27" fmla="*/ 235164 h 389890"/>
              <a:gd name="T28" fmla="*/ 753 w 297180"/>
              <a:gd name="T29" fmla="*/ 280013 h 389890"/>
              <a:gd name="T30" fmla="*/ 41210 w 297180"/>
              <a:gd name="T31" fmla="*/ 363830 h 389890"/>
              <a:gd name="T32" fmla="*/ 113000 w 297180"/>
              <a:gd name="T33" fmla="*/ 388413 h 389890"/>
              <a:gd name="T34" fmla="*/ 165375 w 297180"/>
              <a:gd name="T35" fmla="*/ 377547 h 389890"/>
              <a:gd name="T36" fmla="*/ 191275 w 297180"/>
              <a:gd name="T37" fmla="*/ 363048 h 389890"/>
              <a:gd name="T38" fmla="*/ 294756 w 297180"/>
              <a:gd name="T39" fmla="*/ 361490 h 389890"/>
              <a:gd name="T40" fmla="*/ 293466 w 297180"/>
              <a:gd name="T41" fmla="*/ 357090 h 389890"/>
              <a:gd name="T42" fmla="*/ 286542 w 297180"/>
              <a:gd name="T43" fmla="*/ 355832 h 389890"/>
              <a:gd name="T44" fmla="*/ 148010 w 297180"/>
              <a:gd name="T45" fmla="*/ 355629 h 389890"/>
              <a:gd name="T46" fmla="*/ 99948 w 297180"/>
              <a:gd name="T47" fmla="*/ 337434 h 389890"/>
              <a:gd name="T48" fmla="*/ 69734 w 297180"/>
              <a:gd name="T49" fmla="*/ 253971 h 389890"/>
              <a:gd name="T50" fmla="*/ 80160 w 297180"/>
              <a:gd name="T51" fmla="*/ 203793 h 389890"/>
              <a:gd name="T52" fmla="*/ 126846 w 297180"/>
              <a:gd name="T53" fmla="*/ 164761 h 389890"/>
              <a:gd name="T54" fmla="*/ 256037 w 297180"/>
              <a:gd name="T55" fmla="*/ 164183 h 389890"/>
              <a:gd name="T56" fmla="*/ 177460 w 297180"/>
              <a:gd name="T57" fmla="*/ 154666 h 389890"/>
              <a:gd name="T58" fmla="*/ 147714 w 297180"/>
              <a:gd name="T59" fmla="*/ 143788 h 389890"/>
              <a:gd name="T60" fmla="*/ 256031 w 297180"/>
              <a:gd name="T61" fmla="*/ 164761 h 389890"/>
              <a:gd name="T62" fmla="*/ 145751 w 297180"/>
              <a:gd name="T63" fmla="*/ 165615 h 389890"/>
              <a:gd name="T64" fmla="*/ 184874 w 297180"/>
              <a:gd name="T65" fmla="*/ 194932 h 389890"/>
              <a:gd name="T66" fmla="*/ 193749 w 297180"/>
              <a:gd name="T67" fmla="*/ 333007 h 389890"/>
              <a:gd name="T68" fmla="*/ 157117 w 297180"/>
              <a:gd name="T69" fmla="*/ 355629 h 389890"/>
              <a:gd name="T70" fmla="*/ 256753 w 297180"/>
              <a:gd name="T71" fmla="*/ 301581 h 389890"/>
              <a:gd name="T72" fmla="*/ 256469 w 297180"/>
              <a:gd name="T73" fmla="*/ 295293 h 389890"/>
              <a:gd name="T74" fmla="*/ 256042 w 297180"/>
              <a:gd name="T75" fmla="*/ 282387 h 389890"/>
              <a:gd name="T76" fmla="*/ 256002 w 297180"/>
              <a:gd name="T77" fmla="*/ 253971 h 389890"/>
              <a:gd name="T78" fmla="*/ 256469 w 297180"/>
              <a:gd name="T79" fmla="*/ 244828 h 389890"/>
              <a:gd name="T80" fmla="*/ 256753 w 297180"/>
              <a:gd name="T81" fmla="*/ 222783 h 389890"/>
              <a:gd name="T82" fmla="*/ 255901 w 297180"/>
              <a:gd name="T83" fmla="*/ 213202 h 389890"/>
              <a:gd name="T84" fmla="*/ 256051 w 297180"/>
              <a:gd name="T85" fmla="*/ 205375 h 389890"/>
              <a:gd name="T86" fmla="*/ 255987 w 297180"/>
              <a:gd name="T87" fmla="*/ 190491 h 389890"/>
              <a:gd name="T88" fmla="*/ 250299 w 297180"/>
              <a:gd name="T89" fmla="*/ 0 h 389890"/>
              <a:gd name="T90" fmla="*/ 244512 w 297180"/>
              <a:gd name="T91" fmla="*/ 678 h 389890"/>
              <a:gd name="T92" fmla="*/ 200961 w 297180"/>
              <a:gd name="T93" fmla="*/ 10736 h 389890"/>
              <a:gd name="T94" fmla="*/ 157314 w 297180"/>
              <a:gd name="T95" fmla="*/ 17403 h 389890"/>
              <a:gd name="T96" fmla="*/ 153712 w 297180"/>
              <a:gd name="T97" fmla="*/ 32494 h 389890"/>
              <a:gd name="T98" fmla="*/ 163818 w 297180"/>
              <a:gd name="T99" fmla="*/ 35877 h 389890"/>
              <a:gd name="T100" fmla="*/ 183020 w 297180"/>
              <a:gd name="T101" fmla="*/ 39449 h 389890"/>
              <a:gd name="T102" fmla="*/ 193274 w 297180"/>
              <a:gd name="T103" fmla="*/ 106751 h 389890"/>
              <a:gd name="T104" fmla="*/ 192207 w 297180"/>
              <a:gd name="T105" fmla="*/ 142427 h 389890"/>
              <a:gd name="T106" fmla="*/ 191855 w 297180"/>
              <a:gd name="T107" fmla="*/ 164183 h 389890"/>
              <a:gd name="T108" fmla="*/ 256248 w 297180"/>
              <a:gd name="T109" fmla="*/ 154666 h 389890"/>
              <a:gd name="T110" fmla="*/ 257037 w 297180"/>
              <a:gd name="T111" fmla="*/ 131109 h 389890"/>
              <a:gd name="T112" fmla="*/ 256469 w 297180"/>
              <a:gd name="T113" fmla="*/ 86442 h 389890"/>
              <a:gd name="T114" fmla="*/ 256173 w 297180"/>
              <a:gd name="T115" fmla="*/ 62373 h 389890"/>
              <a:gd name="T116" fmla="*/ 255387 w 297180"/>
              <a:gd name="T117" fmla="*/ 24893 h 389890"/>
              <a:gd name="T118" fmla="*/ 255542 w 297180"/>
              <a:gd name="T119" fmla="*/ 10736 h 389890"/>
              <a:gd name="T120" fmla="*/ 255037 w 297180"/>
              <a:gd name="T121" fmla="*/ 4640 h 389890"/>
              <a:gd name="T122" fmla="*/ 251817 w 297180"/>
              <a:gd name="T123" fmla="*/ 198 h 389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89" name="object 12">
            <a:extLst>
              <a:ext uri="{FF2B5EF4-FFF2-40B4-BE49-F238E27FC236}">
                <a16:creationId xmlns:a16="http://schemas.microsoft.com/office/drawing/2014/main" id="{79A490AE-D850-421F-B4E4-314B1B2EB5D8}"/>
              </a:ext>
            </a:extLst>
          </p:cNvPr>
          <p:cNvSpPr>
            <a:spLocks/>
          </p:cNvSpPr>
          <p:nvPr userDrawn="1"/>
        </p:nvSpPr>
        <p:spPr bwMode="auto">
          <a:xfrm>
            <a:off x="10773901" y="6177355"/>
            <a:ext cx="168477" cy="144148"/>
          </a:xfrm>
          <a:custGeom>
            <a:avLst/>
            <a:gdLst>
              <a:gd name="T0" fmla="*/ 1415 w 278130"/>
              <a:gd name="T1" fmla="*/ 836 h 240665"/>
              <a:gd name="T2" fmla="*/ 0 w 278130"/>
              <a:gd name="T3" fmla="*/ 5876 h 240665"/>
              <a:gd name="T4" fmla="*/ 27039 w 278130"/>
              <a:gd name="T5" fmla="*/ 26240 h 240665"/>
              <a:gd name="T6" fmla="*/ 47930 w 278130"/>
              <a:gd name="T7" fmla="*/ 68607 h 240665"/>
              <a:gd name="T8" fmla="*/ 101839 w 278130"/>
              <a:gd name="T9" fmla="*/ 188218 h 240665"/>
              <a:gd name="T10" fmla="*/ 113578 w 278130"/>
              <a:gd name="T11" fmla="*/ 213003 h 240665"/>
              <a:gd name="T12" fmla="*/ 124891 w 278130"/>
              <a:gd name="T13" fmla="*/ 233744 h 240665"/>
              <a:gd name="T14" fmla="*/ 150212 w 278130"/>
              <a:gd name="T15" fmla="*/ 229089 h 240665"/>
              <a:gd name="T16" fmla="*/ 156181 w 278130"/>
              <a:gd name="T17" fmla="*/ 217261 h 240665"/>
              <a:gd name="T18" fmla="*/ 161016 w 278130"/>
              <a:gd name="T19" fmla="*/ 207298 h 240665"/>
              <a:gd name="T20" fmla="*/ 178063 w 278130"/>
              <a:gd name="T21" fmla="*/ 166994 h 240665"/>
              <a:gd name="T22" fmla="*/ 155047 w 278130"/>
              <a:gd name="T23" fmla="*/ 162520 h 240665"/>
              <a:gd name="T24" fmla="*/ 148497 w 278130"/>
              <a:gd name="T25" fmla="*/ 146037 h 240665"/>
              <a:gd name="T26" fmla="*/ 136340 w 278130"/>
              <a:gd name="T27" fmla="*/ 117206 h 240665"/>
              <a:gd name="T28" fmla="*/ 118058 w 278130"/>
              <a:gd name="T29" fmla="*/ 78732 h 240665"/>
              <a:gd name="T30" fmla="*/ 110374 w 278130"/>
              <a:gd name="T31" fmla="*/ 63084 h 240665"/>
              <a:gd name="T32" fmla="*/ 104503 w 278130"/>
              <a:gd name="T33" fmla="*/ 48381 h 240665"/>
              <a:gd name="T34" fmla="*/ 100704 w 278130"/>
              <a:gd name="T35" fmla="*/ 40472 h 240665"/>
              <a:gd name="T36" fmla="*/ 97004 w 278130"/>
              <a:gd name="T37" fmla="*/ 31912 h 240665"/>
              <a:gd name="T38" fmla="*/ 97886 w 278130"/>
              <a:gd name="T39" fmla="*/ 26227 h 240665"/>
              <a:gd name="T40" fmla="*/ 101839 w 278130"/>
              <a:gd name="T41" fmla="*/ 23458 h 240665"/>
              <a:gd name="T42" fmla="*/ 116923 w 278130"/>
              <a:gd name="T43" fmla="*/ 20666 h 240665"/>
              <a:gd name="T44" fmla="*/ 125840 w 278130"/>
              <a:gd name="T45" fmla="*/ 19552 h 240665"/>
              <a:gd name="T46" fmla="*/ 130162 w 278130"/>
              <a:gd name="T47" fmla="*/ 14596 h 240665"/>
              <a:gd name="T48" fmla="*/ 130342 w 278130"/>
              <a:gd name="T49" fmla="*/ 5876 h 240665"/>
              <a:gd name="T50" fmla="*/ 129327 w 278130"/>
              <a:gd name="T51" fmla="*/ 2224 h 240665"/>
              <a:gd name="T52" fmla="*/ 7968 w 278130"/>
              <a:gd name="T53" fmla="*/ 557 h 240665"/>
              <a:gd name="T54" fmla="*/ 169543 w 278130"/>
              <a:gd name="T55" fmla="*/ 836 h 240665"/>
              <a:gd name="T56" fmla="*/ 167384 w 278130"/>
              <a:gd name="T57" fmla="*/ 5876 h 240665"/>
              <a:gd name="T58" fmla="*/ 167468 w 278130"/>
              <a:gd name="T59" fmla="*/ 16796 h 240665"/>
              <a:gd name="T60" fmla="*/ 172400 w 278130"/>
              <a:gd name="T61" fmla="*/ 20641 h 240665"/>
              <a:gd name="T62" fmla="*/ 183212 w 278130"/>
              <a:gd name="T63" fmla="*/ 20797 h 240665"/>
              <a:gd name="T64" fmla="*/ 198858 w 278130"/>
              <a:gd name="T65" fmla="*/ 22054 h 240665"/>
              <a:gd name="T66" fmla="*/ 206361 w 278130"/>
              <a:gd name="T67" fmla="*/ 29179 h 240665"/>
              <a:gd name="T68" fmla="*/ 167478 w 278130"/>
              <a:gd name="T69" fmla="*/ 142974 h 240665"/>
              <a:gd name="T70" fmla="*/ 178063 w 278130"/>
              <a:gd name="T71" fmla="*/ 166994 h 240665"/>
              <a:gd name="T72" fmla="*/ 207265 w 278130"/>
              <a:gd name="T73" fmla="*/ 98930 h 240665"/>
              <a:gd name="T74" fmla="*/ 225335 w 278130"/>
              <a:gd name="T75" fmla="*/ 54658 h 240665"/>
              <a:gd name="T76" fmla="*/ 232995 w 278130"/>
              <a:gd name="T77" fmla="*/ 34040 h 240665"/>
              <a:gd name="T78" fmla="*/ 275893 w 278130"/>
              <a:gd name="T79" fmla="*/ 12116 h 240665"/>
              <a:gd name="T80" fmla="*/ 275717 w 278130"/>
              <a:gd name="T81" fmla="*/ 1387 h 240665"/>
              <a:gd name="T82" fmla="*/ 238047 w 278130"/>
              <a:gd name="T83" fmla="*/ 1322 h 240665"/>
              <a:gd name="T84" fmla="*/ 224679 w 278130"/>
              <a:gd name="T85" fmla="*/ 763 h 240665"/>
              <a:gd name="T86" fmla="*/ 204259 w 278130"/>
              <a:gd name="T87" fmla="*/ 278 h 240665"/>
              <a:gd name="T88" fmla="*/ 128874 w 278130"/>
              <a:gd name="T89" fmla="*/ 836 h 240665"/>
              <a:gd name="T90" fmla="*/ 84782 w 278130"/>
              <a:gd name="T91" fmla="*/ 2224 h 240665"/>
              <a:gd name="T92" fmla="*/ 128874 w 278130"/>
              <a:gd name="T93" fmla="*/ 836 h 240665"/>
              <a:gd name="T94" fmla="*/ 267703 w 278130"/>
              <a:gd name="T95" fmla="*/ 278 h 240665"/>
              <a:gd name="T96" fmla="*/ 275717 w 278130"/>
              <a:gd name="T97" fmla="*/ 1387 h 240665"/>
              <a:gd name="T98" fmla="*/ 272254 w 278130"/>
              <a:gd name="T99" fmla="*/ 365 h 240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90" name="object 13">
            <a:extLst>
              <a:ext uri="{FF2B5EF4-FFF2-40B4-BE49-F238E27FC236}">
                <a16:creationId xmlns:a16="http://schemas.microsoft.com/office/drawing/2014/main" id="{336BBC36-B6B9-4A6A-9D0F-CD6F0B46AA1E}"/>
              </a:ext>
            </a:extLst>
          </p:cNvPr>
          <p:cNvSpPr>
            <a:spLocks/>
          </p:cNvSpPr>
          <p:nvPr userDrawn="1"/>
        </p:nvSpPr>
        <p:spPr bwMode="auto">
          <a:xfrm>
            <a:off x="10943341" y="6170673"/>
            <a:ext cx="160775" cy="151785"/>
          </a:xfrm>
          <a:custGeom>
            <a:avLst/>
            <a:gdLst>
              <a:gd name="T0" fmla="*/ 136912 w 264159"/>
              <a:gd name="T1" fmla="*/ 0 h 251459"/>
              <a:gd name="T2" fmla="*/ 88780 w 264159"/>
              <a:gd name="T3" fmla="*/ 6038 h 251459"/>
              <a:gd name="T4" fmla="*/ 49178 w 264159"/>
              <a:gd name="T5" fmla="*/ 26210 h 251459"/>
              <a:gd name="T6" fmla="*/ 18930 w 264159"/>
              <a:gd name="T7" fmla="*/ 58626 h 251459"/>
              <a:gd name="T8" fmla="*/ 3652 w 264159"/>
              <a:gd name="T9" fmla="*/ 95480 h 251459"/>
              <a:gd name="T10" fmla="*/ 0 w 264159"/>
              <a:gd name="T11" fmla="*/ 125152 h 251459"/>
              <a:gd name="T12" fmla="*/ 855 w 264159"/>
              <a:gd name="T13" fmla="*/ 143796 h 251459"/>
              <a:gd name="T14" fmla="*/ 13693 w 264159"/>
              <a:gd name="T15" fmla="*/ 190239 h 251459"/>
              <a:gd name="T16" fmla="*/ 44497 w 264159"/>
              <a:gd name="T17" fmla="*/ 226407 h 251459"/>
              <a:gd name="T18" fmla="*/ 94775 w 264159"/>
              <a:gd name="T19" fmla="*/ 252522 h 251459"/>
              <a:gd name="T20" fmla="*/ 137205 w 264159"/>
              <a:gd name="T21" fmla="*/ 257673 h 251459"/>
              <a:gd name="T22" fmla="*/ 157041 w 264159"/>
              <a:gd name="T23" fmla="*/ 256588 h 251459"/>
              <a:gd name="T24" fmla="*/ 175628 w 264159"/>
              <a:gd name="T25" fmla="*/ 253332 h 251459"/>
              <a:gd name="T26" fmla="*/ 192961 w 264159"/>
              <a:gd name="T27" fmla="*/ 247902 h 251459"/>
              <a:gd name="T28" fmla="*/ 209040 w 264159"/>
              <a:gd name="T29" fmla="*/ 240297 h 251459"/>
              <a:gd name="T30" fmla="*/ 213399 w 264159"/>
              <a:gd name="T31" fmla="*/ 237361 h 251459"/>
              <a:gd name="T32" fmla="*/ 137358 w 264159"/>
              <a:gd name="T33" fmla="*/ 237361 h 251459"/>
              <a:gd name="T34" fmla="*/ 128695 w 264159"/>
              <a:gd name="T35" fmla="*/ 236917 h 251459"/>
              <a:gd name="T36" fmla="*/ 91661 w 264159"/>
              <a:gd name="T37" fmla="*/ 220151 h 251459"/>
              <a:gd name="T38" fmla="*/ 75890 w 264159"/>
              <a:gd name="T39" fmla="*/ 180153 h 251459"/>
              <a:gd name="T40" fmla="*/ 72063 w 264159"/>
              <a:gd name="T41" fmla="*/ 137986 h 251459"/>
              <a:gd name="T42" fmla="*/ 72561 w 264159"/>
              <a:gd name="T43" fmla="*/ 114151 h 251459"/>
              <a:gd name="T44" fmla="*/ 76476 w 264159"/>
              <a:gd name="T45" fmla="*/ 69859 h 251459"/>
              <a:gd name="T46" fmla="*/ 97207 w 264159"/>
              <a:gd name="T47" fmla="*/ 32416 h 251459"/>
              <a:gd name="T48" fmla="*/ 134706 w 264159"/>
              <a:gd name="T49" fmla="*/ 19724 h 251459"/>
              <a:gd name="T50" fmla="*/ 212708 w 264159"/>
              <a:gd name="T51" fmla="*/ 19724 h 251459"/>
              <a:gd name="T52" fmla="*/ 191675 w 264159"/>
              <a:gd name="T53" fmla="*/ 9051 h 251459"/>
              <a:gd name="T54" fmla="*/ 165985 w 264159"/>
              <a:gd name="T55" fmla="*/ 2261 h 251459"/>
              <a:gd name="T56" fmla="*/ 136912 w 264159"/>
              <a:gd name="T57" fmla="*/ 0 h 251459"/>
              <a:gd name="T58" fmla="*/ 212708 w 264159"/>
              <a:gd name="T59" fmla="*/ 19724 h 251459"/>
              <a:gd name="T60" fmla="*/ 134706 w 264159"/>
              <a:gd name="T61" fmla="*/ 19724 h 251459"/>
              <a:gd name="T62" fmla="*/ 148420 w 264159"/>
              <a:gd name="T63" fmla="*/ 21118 h 251459"/>
              <a:gd name="T64" fmla="*/ 160735 w 264159"/>
              <a:gd name="T65" fmla="*/ 25294 h 251459"/>
              <a:gd name="T66" fmla="*/ 188892 w 264159"/>
              <a:gd name="T67" fmla="*/ 55086 h 251459"/>
              <a:gd name="T68" fmla="*/ 198659 w 264159"/>
              <a:gd name="T69" fmla="*/ 114151 h 251459"/>
              <a:gd name="T70" fmla="*/ 198735 w 264159"/>
              <a:gd name="T71" fmla="*/ 125152 h 251459"/>
              <a:gd name="T72" fmla="*/ 198570 w 264159"/>
              <a:gd name="T73" fmla="*/ 138219 h 251459"/>
              <a:gd name="T74" fmla="*/ 194708 w 264159"/>
              <a:gd name="T75" fmla="*/ 180740 h 251459"/>
              <a:gd name="T76" fmla="*/ 173531 w 264159"/>
              <a:gd name="T77" fmla="*/ 223636 h 251459"/>
              <a:gd name="T78" fmla="*/ 137358 w 264159"/>
              <a:gd name="T79" fmla="*/ 237361 h 251459"/>
              <a:gd name="T80" fmla="*/ 213399 w 264159"/>
              <a:gd name="T81" fmla="*/ 237361 h 251459"/>
              <a:gd name="T82" fmla="*/ 248297 w 264159"/>
              <a:gd name="T83" fmla="*/ 203471 h 251459"/>
              <a:gd name="T84" fmla="*/ 267272 w 264159"/>
              <a:gd name="T85" fmla="*/ 158437 h 251459"/>
              <a:gd name="T86" fmla="*/ 270293 w 264159"/>
              <a:gd name="T87" fmla="*/ 122803 h 251459"/>
              <a:gd name="T88" fmla="*/ 269713 w 264159"/>
              <a:gd name="T89" fmla="*/ 112173 h 251459"/>
              <a:gd name="T90" fmla="*/ 255775 w 264159"/>
              <a:gd name="T91" fmla="*/ 66671 h 251459"/>
              <a:gd name="T92" fmla="*/ 213978 w 264159"/>
              <a:gd name="T93" fmla="*/ 20370 h 251459"/>
              <a:gd name="T94" fmla="*/ 212708 w 264159"/>
              <a:gd name="T95" fmla="*/ 19724 h 2514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
        <p:nvSpPr>
          <p:cNvPr id="3091" name="object 14">
            <a:extLst>
              <a:ext uri="{FF2B5EF4-FFF2-40B4-BE49-F238E27FC236}">
                <a16:creationId xmlns:a16="http://schemas.microsoft.com/office/drawing/2014/main" id="{9CCD288A-CEF1-4F6A-A84A-70519FCF100F}"/>
              </a:ext>
            </a:extLst>
          </p:cNvPr>
          <p:cNvSpPr>
            <a:spLocks noChangeArrowheads="1"/>
          </p:cNvSpPr>
          <p:nvPr userDrawn="1"/>
        </p:nvSpPr>
        <p:spPr bwMode="auto">
          <a:xfrm>
            <a:off x="11130110" y="6170673"/>
            <a:ext cx="145372" cy="15083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2" name="object 15">
            <a:extLst>
              <a:ext uri="{FF2B5EF4-FFF2-40B4-BE49-F238E27FC236}">
                <a16:creationId xmlns:a16="http://schemas.microsoft.com/office/drawing/2014/main" id="{54F5AA1A-00B0-4EFD-8642-31CC8C56FBA8}"/>
              </a:ext>
            </a:extLst>
          </p:cNvPr>
          <p:cNvSpPr>
            <a:spLocks noChangeArrowheads="1"/>
          </p:cNvSpPr>
          <p:nvPr userDrawn="1"/>
        </p:nvSpPr>
        <p:spPr bwMode="auto">
          <a:xfrm>
            <a:off x="11300513" y="6172582"/>
            <a:ext cx="149223" cy="14701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3" name="object 16">
            <a:extLst>
              <a:ext uri="{FF2B5EF4-FFF2-40B4-BE49-F238E27FC236}">
                <a16:creationId xmlns:a16="http://schemas.microsoft.com/office/drawing/2014/main" id="{118FD77F-A85D-496C-90EE-2AA2FB9991DE}"/>
              </a:ext>
            </a:extLst>
          </p:cNvPr>
          <p:cNvSpPr>
            <a:spLocks noChangeArrowheads="1"/>
          </p:cNvSpPr>
          <p:nvPr userDrawn="1"/>
        </p:nvSpPr>
        <p:spPr bwMode="auto">
          <a:xfrm>
            <a:off x="11467065" y="6170673"/>
            <a:ext cx="146335" cy="150830"/>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4" name="object 17">
            <a:extLst>
              <a:ext uri="{FF2B5EF4-FFF2-40B4-BE49-F238E27FC236}">
                <a16:creationId xmlns:a16="http://schemas.microsoft.com/office/drawing/2014/main" id="{DFF2A730-2526-431C-8382-0941A7C2F75D}"/>
              </a:ext>
            </a:extLst>
          </p:cNvPr>
          <p:cNvSpPr>
            <a:spLocks/>
          </p:cNvSpPr>
          <p:nvPr userDrawn="1"/>
        </p:nvSpPr>
        <p:spPr bwMode="auto">
          <a:xfrm>
            <a:off x="11618214" y="6177356"/>
            <a:ext cx="170403" cy="226245"/>
          </a:xfrm>
          <a:custGeom>
            <a:avLst/>
            <a:gdLst>
              <a:gd name="T0" fmla="*/ 44284 w 281305"/>
              <a:gd name="T1" fmla="*/ 314693 h 375284"/>
              <a:gd name="T2" fmla="*/ 17074 w 281305"/>
              <a:gd name="T3" fmla="*/ 352066 h 375284"/>
              <a:gd name="T4" fmla="*/ 52731 w 281305"/>
              <a:gd name="T5" fmla="*/ 380869 h 375284"/>
              <a:gd name="T6" fmla="*/ 58899 w 281305"/>
              <a:gd name="T7" fmla="*/ 381553 h 375284"/>
              <a:gd name="T8" fmla="*/ 120128 w 281305"/>
              <a:gd name="T9" fmla="*/ 335132 h 375284"/>
              <a:gd name="T10" fmla="*/ 83262 w 281305"/>
              <a:gd name="T11" fmla="*/ 332892 h 375284"/>
              <a:gd name="T12" fmla="*/ 69686 w 281305"/>
              <a:gd name="T13" fmla="*/ 322408 h 375284"/>
              <a:gd name="T14" fmla="*/ 54750 w 281305"/>
              <a:gd name="T15" fmla="*/ 315548 h 375284"/>
              <a:gd name="T16" fmla="*/ 18775 w 281305"/>
              <a:gd name="T17" fmla="*/ 578 h 375284"/>
              <a:gd name="T18" fmla="*/ 6565 w 281305"/>
              <a:gd name="T19" fmla="*/ 1177 h 375284"/>
              <a:gd name="T20" fmla="*/ 763 w 281305"/>
              <a:gd name="T21" fmla="*/ 6303 h 375284"/>
              <a:gd name="T22" fmla="*/ 15763 w 281305"/>
              <a:gd name="T23" fmla="*/ 19768 h 375284"/>
              <a:gd name="T24" fmla="*/ 63936 w 281305"/>
              <a:gd name="T25" fmla="*/ 107440 h 375284"/>
              <a:gd name="T26" fmla="*/ 130320 w 281305"/>
              <a:gd name="T27" fmla="*/ 259527 h 375284"/>
              <a:gd name="T28" fmla="*/ 93981 w 281305"/>
              <a:gd name="T29" fmla="*/ 335132 h 375284"/>
              <a:gd name="T30" fmla="*/ 123205 w 281305"/>
              <a:gd name="T31" fmla="*/ 329294 h 375284"/>
              <a:gd name="T32" fmla="*/ 186424 w 281305"/>
              <a:gd name="T33" fmla="*/ 177786 h 375284"/>
              <a:gd name="T34" fmla="*/ 146485 w 281305"/>
              <a:gd name="T35" fmla="*/ 144054 h 375284"/>
              <a:gd name="T36" fmla="*/ 129675 w 281305"/>
              <a:gd name="T37" fmla="*/ 108023 h 375284"/>
              <a:gd name="T38" fmla="*/ 113236 w 281305"/>
              <a:gd name="T39" fmla="*/ 68682 h 375284"/>
              <a:gd name="T40" fmla="*/ 98446 w 281305"/>
              <a:gd name="T41" fmla="*/ 36903 h 375284"/>
              <a:gd name="T42" fmla="*/ 96176 w 281305"/>
              <a:gd name="T43" fmla="*/ 28336 h 375284"/>
              <a:gd name="T44" fmla="*/ 98163 w 281305"/>
              <a:gd name="T45" fmla="*/ 25019 h 375284"/>
              <a:gd name="T46" fmla="*/ 103467 w 281305"/>
              <a:gd name="T47" fmla="*/ 23855 h 375284"/>
              <a:gd name="T48" fmla="*/ 109918 w 281305"/>
              <a:gd name="T49" fmla="*/ 22438 h 375284"/>
              <a:gd name="T50" fmla="*/ 119021 w 281305"/>
              <a:gd name="T51" fmla="*/ 21122 h 375284"/>
              <a:gd name="T52" fmla="*/ 124054 w 281305"/>
              <a:gd name="T53" fmla="*/ 20148 h 375284"/>
              <a:gd name="T54" fmla="*/ 124934 w 281305"/>
              <a:gd name="T55" fmla="*/ 11921 h 375284"/>
              <a:gd name="T56" fmla="*/ 124497 w 281305"/>
              <a:gd name="T57" fmla="*/ 2635 h 375284"/>
              <a:gd name="T58" fmla="*/ 57580 w 281305"/>
              <a:gd name="T59" fmla="*/ 2520 h 375284"/>
              <a:gd name="T60" fmla="*/ 36530 w 281305"/>
              <a:gd name="T61" fmla="*/ 1643 h 375284"/>
              <a:gd name="T62" fmla="*/ 18775 w 281305"/>
              <a:gd name="T63" fmla="*/ 578 h 375284"/>
              <a:gd name="T64" fmla="*/ 181622 w 281305"/>
              <a:gd name="T65" fmla="*/ 2920 h 375284"/>
              <a:gd name="T66" fmla="*/ 171852 w 281305"/>
              <a:gd name="T67" fmla="*/ 3506 h 375284"/>
              <a:gd name="T68" fmla="*/ 171114 w 281305"/>
              <a:gd name="T69" fmla="*/ 8452 h 375284"/>
              <a:gd name="T70" fmla="*/ 171137 w 281305"/>
              <a:gd name="T71" fmla="*/ 13834 h 375284"/>
              <a:gd name="T72" fmla="*/ 172136 w 281305"/>
              <a:gd name="T73" fmla="*/ 19286 h 375284"/>
              <a:gd name="T74" fmla="*/ 190923 w 281305"/>
              <a:gd name="T75" fmla="*/ 22792 h 375284"/>
              <a:gd name="T76" fmla="*/ 211683 w 281305"/>
              <a:gd name="T77" fmla="*/ 42446 h 375284"/>
              <a:gd name="T78" fmla="*/ 195077 w 281305"/>
              <a:gd name="T79" fmla="*/ 91622 h 375284"/>
              <a:gd name="T80" fmla="*/ 162466 w 281305"/>
              <a:gd name="T81" fmla="*/ 177786 h 375284"/>
              <a:gd name="T82" fmla="*/ 203591 w 281305"/>
              <a:gd name="T83" fmla="*/ 135858 h 375284"/>
              <a:gd name="T84" fmla="*/ 230903 w 281305"/>
              <a:gd name="T85" fmla="*/ 62407 h 375284"/>
              <a:gd name="T86" fmla="*/ 271337 w 281305"/>
              <a:gd name="T87" fmla="*/ 19223 h 375284"/>
              <a:gd name="T88" fmla="*/ 278552 w 281305"/>
              <a:gd name="T89" fmla="*/ 16135 h 375284"/>
              <a:gd name="T90" fmla="*/ 278658 w 281305"/>
              <a:gd name="T91" fmla="*/ 4959 h 375284"/>
              <a:gd name="T92" fmla="*/ 207132 w 281305"/>
              <a:gd name="T93" fmla="*/ 4378 h 375284"/>
              <a:gd name="T94" fmla="*/ 278268 w 281305"/>
              <a:gd name="T95" fmla="*/ 0 h 375284"/>
              <a:gd name="T96" fmla="*/ 265933 w 281305"/>
              <a:gd name="T97" fmla="*/ 871 h 375284"/>
              <a:gd name="T98" fmla="*/ 235732 w 281305"/>
              <a:gd name="T99" fmla="*/ 4238 h 375284"/>
              <a:gd name="T100" fmla="*/ 222501 w 281305"/>
              <a:gd name="T101" fmla="*/ 4959 h 375284"/>
              <a:gd name="T102" fmla="*/ 278268 w 281305"/>
              <a:gd name="T103" fmla="*/ 0 h 375284"/>
              <a:gd name="T104" fmla="*/ 81090 w 281305"/>
              <a:gd name="T105" fmla="*/ 2635 h 375284"/>
              <a:gd name="T106" fmla="*/ 124076 w 281305"/>
              <a:gd name="T107" fmla="*/ 2194 h 375284"/>
              <a:gd name="T108" fmla="*/ 121488 w 281305"/>
              <a:gd name="T109" fmla="*/ 0 h 375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082"/>
          </a:p>
        </p:txBody>
      </p:sp>
    </p:spTree>
    <p:extLst>
      <p:ext uri="{BB962C8B-B14F-4D97-AF65-F5344CB8AC3E}">
        <p14:creationId xmlns:p14="http://schemas.microsoft.com/office/powerpoint/2010/main" val="47564865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4007" r:id="rId5"/>
  </p:sldLayoutIdLst>
  <p:txStyles>
    <p:titleStyle>
      <a:lvl1pPr algn="l" rtl="0" eaLnBrk="0" fontAlgn="base" hangingPunct="0">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fontAlgn="base">
        <a:lnSpc>
          <a:spcPct val="90000"/>
        </a:lnSpc>
        <a:spcBef>
          <a:spcPct val="0"/>
        </a:spcBef>
        <a:spcAft>
          <a:spcPct val="0"/>
        </a:spcAft>
        <a:defRPr sz="2646">
          <a:solidFill>
            <a:schemeClr val="tx1"/>
          </a:solidFill>
          <a:latin typeface="Calibri Light" pitchFamily="34" charset="0"/>
        </a:defRPr>
      </a:lvl6pPr>
      <a:lvl7pPr marL="549829" algn="l" rtl="0" fontAlgn="base">
        <a:lnSpc>
          <a:spcPct val="90000"/>
        </a:lnSpc>
        <a:spcBef>
          <a:spcPct val="0"/>
        </a:spcBef>
        <a:spcAft>
          <a:spcPct val="0"/>
        </a:spcAft>
        <a:defRPr sz="2646">
          <a:solidFill>
            <a:schemeClr val="tx1"/>
          </a:solidFill>
          <a:latin typeface="Calibri Light" pitchFamily="34" charset="0"/>
        </a:defRPr>
      </a:lvl7pPr>
      <a:lvl8pPr marL="824743" algn="l" rtl="0" fontAlgn="base">
        <a:lnSpc>
          <a:spcPct val="90000"/>
        </a:lnSpc>
        <a:spcBef>
          <a:spcPct val="0"/>
        </a:spcBef>
        <a:spcAft>
          <a:spcPct val="0"/>
        </a:spcAft>
        <a:defRPr sz="2646">
          <a:solidFill>
            <a:schemeClr val="tx1"/>
          </a:solidFill>
          <a:latin typeface="Calibri Light" pitchFamily="34" charset="0"/>
        </a:defRPr>
      </a:lvl8pPr>
      <a:lvl9pPr marL="1099657" algn="l" rtl="0" fontAlgn="base">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0" fontAlgn="base" hangingPunct="0">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0" fontAlgn="base" hangingPunct="0">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0" fontAlgn="base" hangingPunct="0">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B708C1-65D6-48A0-8D62-A83901807F44}" type="datetimeFigureOut">
              <a:rPr lang="en-IE" smtClean="0">
                <a:solidFill>
                  <a:prstClr val="black">
                    <a:tint val="75000"/>
                  </a:prstClr>
                </a:solidFill>
              </a:rPr>
              <a:pPr/>
              <a:t>03/03/2023</a:t>
            </a:fld>
            <a:endParaRPr lang="en-IE">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C5F4B0-8F77-4B55-9C10-F7F048FE7ED8}"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487899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noChangeArrowheads="1"/>
          </p:cNvSpPr>
          <p:nvPr>
            <p:ph type="title"/>
          </p:nvPr>
        </p:nvSpPr>
        <p:spPr bwMode="auto">
          <a:xfrm>
            <a:off x="609408" y="273977"/>
            <a:ext cx="109731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ga-IE" altLang="en-US"/>
          </a:p>
        </p:txBody>
      </p:sp>
      <p:sp>
        <p:nvSpPr>
          <p:cNvPr id="1027" name="Holder 3"/>
          <p:cNvSpPr>
            <a:spLocks noGrp="1" noChangeArrowheads="1"/>
          </p:cNvSpPr>
          <p:nvPr>
            <p:ph type="body" idx="1"/>
          </p:nvPr>
        </p:nvSpPr>
        <p:spPr bwMode="auto">
          <a:xfrm>
            <a:off x="609408" y="1577035"/>
            <a:ext cx="109731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ga-IE" altLang="en-US"/>
          </a:p>
        </p:txBody>
      </p:sp>
      <p:sp>
        <p:nvSpPr>
          <p:cNvPr id="4" name="Holder 4"/>
          <p:cNvSpPr>
            <a:spLocks noGrp="1"/>
          </p:cNvSpPr>
          <p:nvPr>
            <p:ph type="ftr" sz="quarter" idx="5"/>
          </p:nvPr>
        </p:nvSpPr>
        <p:spPr>
          <a:xfrm>
            <a:off x="4145511" y="6377826"/>
            <a:ext cx="3900978" cy="276999"/>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ea typeface="+mn-ea"/>
              </a:defRPr>
            </a:lvl1pPr>
          </a:lstStyle>
          <a:p>
            <a:endParaRPr lang="en-US"/>
          </a:p>
        </p:txBody>
      </p:sp>
      <p:sp>
        <p:nvSpPr>
          <p:cNvPr id="5" name="Holder 5"/>
          <p:cNvSpPr>
            <a:spLocks noGrp="1"/>
          </p:cNvSpPr>
          <p:nvPr>
            <p:ph type="dt" sz="half" idx="6"/>
          </p:nvPr>
        </p:nvSpPr>
        <p:spPr>
          <a:xfrm>
            <a:off x="609408" y="6377826"/>
            <a:ext cx="2804429" cy="276999"/>
          </a:xfrm>
          <a:prstGeom prst="rect">
            <a:avLst/>
          </a:prstGeom>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fld id="{21D36402-4256-E349-82A6-B61E9877D16E}" type="datetimeFigureOut">
              <a:rPr lang="en-US" smtClean="0"/>
              <a:t>3/3/2023</a:t>
            </a:fld>
            <a:endParaRPr lang="en-US"/>
          </a:p>
        </p:txBody>
      </p:sp>
      <p:sp>
        <p:nvSpPr>
          <p:cNvPr id="6" name="Holder 6"/>
          <p:cNvSpPr>
            <a:spLocks noGrp="1"/>
          </p:cNvSpPr>
          <p:nvPr>
            <p:ph type="sldNum" sz="quarter" idx="7"/>
          </p:nvPr>
        </p:nvSpPr>
        <p:spPr>
          <a:xfrm>
            <a:off x="8778163" y="6377826"/>
            <a:ext cx="2804430" cy="276999"/>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fld id="{64C37172-CE56-7D45-8BC7-EAD3721904F4}" type="slidenum">
              <a:rPr lang="en-US" smtClean="0"/>
              <a:t>‹#›</a:t>
            </a:fld>
            <a:endParaRPr lang="en-US"/>
          </a:p>
        </p:txBody>
      </p:sp>
      <p:sp>
        <p:nvSpPr>
          <p:cNvPr id="1031" name="object 2"/>
          <p:cNvSpPr>
            <a:spLocks/>
          </p:cNvSpPr>
          <p:nvPr/>
        </p:nvSpPr>
        <p:spPr bwMode="auto">
          <a:xfrm>
            <a:off x="0" y="0"/>
            <a:ext cx="12192000" cy="5054721"/>
          </a:xfrm>
          <a:custGeom>
            <a:avLst/>
            <a:gdLst>
              <a:gd name="T0" fmla="*/ 19590746 w 20104100"/>
              <a:gd name="T1" fmla="*/ 0 h 8406130"/>
              <a:gd name="T2" fmla="*/ 0 w 20104100"/>
              <a:gd name="T3" fmla="*/ 0 h 8406130"/>
              <a:gd name="T4" fmla="*/ 0 w 20104100"/>
              <a:gd name="T5" fmla="*/ 8405420 h 8406130"/>
              <a:gd name="T6" fmla="*/ 20104062 w 20104100"/>
              <a:gd name="T7" fmla="*/ 75787 h 8406130"/>
              <a:gd name="T8" fmla="*/ 20104062 w 20104100"/>
              <a:gd name="T9" fmla="*/ 4724 h 8406130"/>
              <a:gd name="T10" fmla="*/ 19590746 w 20104100"/>
              <a:gd name="T11" fmla="*/ 0 h 8406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04100" h="8406130">
                <a:moveTo>
                  <a:pt x="19590746" y="0"/>
                </a:moveTo>
                <a:lnTo>
                  <a:pt x="0" y="0"/>
                </a:lnTo>
                <a:lnTo>
                  <a:pt x="0" y="8405737"/>
                </a:lnTo>
                <a:lnTo>
                  <a:pt x="20104062" y="75790"/>
                </a:lnTo>
                <a:lnTo>
                  <a:pt x="20104062" y="4724"/>
                </a:lnTo>
                <a:lnTo>
                  <a:pt x="19590746"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32" name="object 4"/>
          <p:cNvSpPr>
            <a:spLocks noChangeArrowheads="1"/>
          </p:cNvSpPr>
          <p:nvPr/>
        </p:nvSpPr>
        <p:spPr bwMode="auto">
          <a:xfrm>
            <a:off x="742265" y="1279193"/>
            <a:ext cx="990648" cy="145102"/>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1033" name="object 5"/>
          <p:cNvSpPr>
            <a:spLocks/>
          </p:cNvSpPr>
          <p:nvPr/>
        </p:nvSpPr>
        <p:spPr bwMode="auto">
          <a:xfrm>
            <a:off x="1735801" y="1373701"/>
            <a:ext cx="16366" cy="16228"/>
          </a:xfrm>
          <a:custGeom>
            <a:avLst/>
            <a:gdLst>
              <a:gd name="T0" fmla="*/ 0 w 26669"/>
              <a:gd name="T1" fmla="*/ 0 h 27939"/>
              <a:gd name="T2" fmla="*/ 26571 w 26669"/>
              <a:gd name="T3" fmla="*/ 0 h 27939"/>
              <a:gd name="T4" fmla="*/ 26571 w 26669"/>
              <a:gd name="T5" fmla="*/ 26456 h 27939"/>
              <a:gd name="T6" fmla="*/ 0 w 26669"/>
              <a:gd name="T7" fmla="*/ 26456 h 27939"/>
              <a:gd name="T8" fmla="*/ 0 w 26669"/>
              <a:gd name="T9" fmla="*/ 0 h 279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69" h="27939">
                <a:moveTo>
                  <a:pt x="0" y="0"/>
                </a:moveTo>
                <a:lnTo>
                  <a:pt x="26258" y="0"/>
                </a:lnTo>
                <a:lnTo>
                  <a:pt x="26258" y="27389"/>
                </a:lnTo>
                <a:lnTo>
                  <a:pt x="0" y="2738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34" name="object 6"/>
          <p:cNvSpPr>
            <a:spLocks/>
          </p:cNvSpPr>
          <p:nvPr/>
        </p:nvSpPr>
        <p:spPr bwMode="auto">
          <a:xfrm>
            <a:off x="1776235" y="1279193"/>
            <a:ext cx="14441" cy="15274"/>
          </a:xfrm>
          <a:custGeom>
            <a:avLst/>
            <a:gdLst>
              <a:gd name="T0" fmla="*/ 23299 w 23494"/>
              <a:gd name="T1" fmla="*/ 0 h 26035"/>
              <a:gd name="T2" fmla="*/ 0 w 23494"/>
              <a:gd name="T3" fmla="*/ 0 h 26035"/>
              <a:gd name="T4" fmla="*/ 0 w 23494"/>
              <a:gd name="T5" fmla="*/ 24999 h 26035"/>
              <a:gd name="T6" fmla="*/ 23299 w 23494"/>
              <a:gd name="T7" fmla="*/ 24999 h 26035"/>
              <a:gd name="T8" fmla="*/ 23299 w 23494"/>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94" h="26035">
                <a:moveTo>
                  <a:pt x="22988" y="0"/>
                </a:moveTo>
                <a:lnTo>
                  <a:pt x="0" y="0"/>
                </a:lnTo>
                <a:lnTo>
                  <a:pt x="0" y="25624"/>
                </a:lnTo>
                <a:lnTo>
                  <a:pt x="22988" y="25624"/>
                </a:lnTo>
                <a:lnTo>
                  <a:pt x="229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35" name="object 7"/>
          <p:cNvSpPr>
            <a:spLocks/>
          </p:cNvSpPr>
          <p:nvPr/>
        </p:nvSpPr>
        <p:spPr bwMode="auto">
          <a:xfrm>
            <a:off x="1782974" y="1309741"/>
            <a:ext cx="0" cy="80188"/>
          </a:xfrm>
          <a:custGeom>
            <a:avLst/>
            <a:gdLst>
              <a:gd name="T0" fmla="*/ 0 h 133985"/>
              <a:gd name="T1" fmla="*/ 133254 h 133985"/>
              <a:gd name="T2" fmla="*/ 0 60000 65536"/>
              <a:gd name="T3" fmla="*/ 0 60000 65536"/>
            </a:gdLst>
            <a:ahLst/>
            <a:cxnLst>
              <a:cxn ang="T2">
                <a:pos x="0" y="T0"/>
              </a:cxn>
              <a:cxn ang="T3">
                <a:pos x="0" y="T1"/>
              </a:cxn>
            </a:cxnLst>
            <a:rect l="0" t="0" r="r" b="b"/>
            <a:pathLst>
              <a:path h="133985">
                <a:moveTo>
                  <a:pt x="0" y="0"/>
                </a:moveTo>
                <a:lnTo>
                  <a:pt x="0" y="133889"/>
                </a:lnTo>
              </a:path>
            </a:pathLst>
          </a:custGeom>
          <a:noFill/>
          <a:ln w="2298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E" sz="1082"/>
          </a:p>
        </p:txBody>
      </p:sp>
      <p:sp>
        <p:nvSpPr>
          <p:cNvPr id="1036" name="object 8"/>
          <p:cNvSpPr>
            <a:spLocks noChangeArrowheads="1"/>
          </p:cNvSpPr>
          <p:nvPr/>
        </p:nvSpPr>
        <p:spPr bwMode="auto">
          <a:xfrm>
            <a:off x="1806080" y="1306877"/>
            <a:ext cx="74130" cy="85916"/>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1037" name="object 9"/>
          <p:cNvSpPr>
            <a:spLocks noChangeArrowheads="1"/>
          </p:cNvSpPr>
          <p:nvPr/>
        </p:nvSpPr>
        <p:spPr bwMode="auto">
          <a:xfrm>
            <a:off x="745153" y="811428"/>
            <a:ext cx="1350709" cy="323617"/>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1038" name="object 10"/>
          <p:cNvSpPr>
            <a:spLocks/>
          </p:cNvSpPr>
          <p:nvPr/>
        </p:nvSpPr>
        <p:spPr bwMode="auto">
          <a:xfrm>
            <a:off x="2203687" y="894481"/>
            <a:ext cx="178105" cy="167058"/>
          </a:xfrm>
          <a:custGeom>
            <a:avLst/>
            <a:gdLst>
              <a:gd name="T0" fmla="*/ 133760 w 293370"/>
              <a:gd name="T1" fmla="*/ 20350 h 277494"/>
              <a:gd name="T2" fmla="*/ 158211 w 293370"/>
              <a:gd name="T3" fmla="*/ 43181 h 277494"/>
              <a:gd name="T4" fmla="*/ 160060 w 293370"/>
              <a:gd name="T5" fmla="*/ 69924 h 277494"/>
              <a:gd name="T6" fmla="*/ 157620 w 293370"/>
              <a:gd name="T7" fmla="*/ 102365 h 277494"/>
              <a:gd name="T8" fmla="*/ 141894 w 293370"/>
              <a:gd name="T9" fmla="*/ 113629 h 277494"/>
              <a:gd name="T10" fmla="*/ 113557 w 293370"/>
              <a:gd name="T11" fmla="*/ 127450 h 277494"/>
              <a:gd name="T12" fmla="*/ 63324 w 293370"/>
              <a:gd name="T13" fmla="*/ 146139 h 277494"/>
              <a:gd name="T14" fmla="*/ 0 w 293370"/>
              <a:gd name="T15" fmla="*/ 220438 h 277494"/>
              <a:gd name="T16" fmla="*/ 17372 w 293370"/>
              <a:gd name="T17" fmla="*/ 261805 h 277494"/>
              <a:gd name="T18" fmla="*/ 60488 w 293370"/>
              <a:gd name="T19" fmla="*/ 277434 h 277494"/>
              <a:gd name="T20" fmla="*/ 129769 w 293370"/>
              <a:gd name="T21" fmla="*/ 254176 h 277494"/>
              <a:gd name="T22" fmla="*/ 161105 w 293370"/>
              <a:gd name="T23" fmla="*/ 230918 h 277494"/>
              <a:gd name="T24" fmla="*/ 291488 w 293370"/>
              <a:gd name="T25" fmla="*/ 229761 h 277494"/>
              <a:gd name="T26" fmla="*/ 98998 w 293370"/>
              <a:gd name="T27" fmla="*/ 227023 h 277494"/>
              <a:gd name="T28" fmla="*/ 82975 w 293370"/>
              <a:gd name="T29" fmla="*/ 208893 h 277494"/>
              <a:gd name="T30" fmla="*/ 83294 w 293370"/>
              <a:gd name="T31" fmla="*/ 181748 h 277494"/>
              <a:gd name="T32" fmla="*/ 145371 w 293370"/>
              <a:gd name="T33" fmla="*/ 132169 h 277494"/>
              <a:gd name="T34" fmla="*/ 243698 w 293370"/>
              <a:gd name="T35" fmla="*/ 129114 h 277494"/>
              <a:gd name="T36" fmla="*/ 243227 w 293370"/>
              <a:gd name="T37" fmla="*/ 51034 h 277494"/>
              <a:gd name="T38" fmla="*/ 234872 w 293370"/>
              <a:gd name="T39" fmla="*/ 26118 h 277494"/>
              <a:gd name="T40" fmla="*/ 290763 w 293370"/>
              <a:gd name="T41" fmla="*/ 230918 h 277494"/>
              <a:gd name="T42" fmla="*/ 169842 w 293370"/>
              <a:gd name="T43" fmla="*/ 242545 h 277494"/>
              <a:gd name="T44" fmla="*/ 178457 w 293370"/>
              <a:gd name="T45" fmla="*/ 257000 h 277494"/>
              <a:gd name="T46" fmla="*/ 199056 w 293370"/>
              <a:gd name="T47" fmla="*/ 270636 h 277494"/>
              <a:gd name="T48" fmla="*/ 231811 w 293370"/>
              <a:gd name="T49" fmla="*/ 270165 h 277494"/>
              <a:gd name="T50" fmla="*/ 287760 w 293370"/>
              <a:gd name="T51" fmla="*/ 235717 h 277494"/>
              <a:gd name="T52" fmla="*/ 243698 w 293370"/>
              <a:gd name="T53" fmla="*/ 129114 h 277494"/>
              <a:gd name="T54" fmla="*/ 157738 w 293370"/>
              <a:gd name="T55" fmla="*/ 132686 h 277494"/>
              <a:gd name="T56" fmla="*/ 159872 w 293370"/>
              <a:gd name="T57" fmla="*/ 146139 h 277494"/>
              <a:gd name="T58" fmla="*/ 159539 w 293370"/>
              <a:gd name="T59" fmla="*/ 188836 h 277494"/>
              <a:gd name="T60" fmla="*/ 112253 w 293370"/>
              <a:gd name="T61" fmla="*/ 229761 h 277494"/>
              <a:gd name="T62" fmla="*/ 291592 w 293370"/>
              <a:gd name="T63" fmla="*/ 229595 h 277494"/>
              <a:gd name="T64" fmla="*/ 257090 w 293370"/>
              <a:gd name="T65" fmla="*/ 227994 h 277494"/>
              <a:gd name="T66" fmla="*/ 244285 w 293370"/>
              <a:gd name="T67" fmla="*/ 213242 h 277494"/>
              <a:gd name="T68" fmla="*/ 243698 w 293370"/>
              <a:gd name="T69" fmla="*/ 129114 h 277494"/>
              <a:gd name="T70" fmla="*/ 280925 w 293370"/>
              <a:gd name="T71" fmla="*/ 215223 h 277494"/>
              <a:gd name="T72" fmla="*/ 271628 w 293370"/>
              <a:gd name="T73" fmla="*/ 222181 h 277494"/>
              <a:gd name="T74" fmla="*/ 263488 w 293370"/>
              <a:gd name="T75" fmla="*/ 227994 h 277494"/>
              <a:gd name="T76" fmla="*/ 293079 w 293370"/>
              <a:gd name="T77" fmla="*/ 223588 h 277494"/>
              <a:gd name="T78" fmla="*/ 290247 w 293370"/>
              <a:gd name="T79" fmla="*/ 215223 h 277494"/>
              <a:gd name="T80" fmla="*/ 92690 w 293370"/>
              <a:gd name="T81" fmla="*/ 7116 h 277494"/>
              <a:gd name="T82" fmla="*/ 5363 w 293370"/>
              <a:gd name="T83" fmla="*/ 69924 h 277494"/>
              <a:gd name="T84" fmla="*/ 1144 w 293370"/>
              <a:gd name="T85" fmla="*/ 94810 h 277494"/>
              <a:gd name="T86" fmla="*/ 19192 w 293370"/>
              <a:gd name="T87" fmla="*/ 98295 h 277494"/>
              <a:gd name="T88" fmla="*/ 91903 w 293370"/>
              <a:gd name="T89" fmla="*/ 56995 h 277494"/>
              <a:gd name="T90" fmla="*/ 107814 w 293370"/>
              <a:gd name="T91" fmla="*/ 32124 h 277494"/>
              <a:gd name="T92" fmla="*/ 133760 w 293370"/>
              <a:gd name="T93" fmla="*/ 20350 h 277494"/>
              <a:gd name="T94" fmla="*/ 223934 w 293370"/>
              <a:gd name="T95" fmla="*/ 16281 h 277494"/>
              <a:gd name="T96" fmla="*/ 188014 w 293370"/>
              <a:gd name="T97" fmla="*/ 3561 h 277494"/>
              <a:gd name="T98" fmla="*/ 149479 w 293370"/>
              <a:gd name="T99" fmla="*/ 0 h 277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3370" h="277494">
                <a:moveTo>
                  <a:pt x="228213" y="20327"/>
                </a:moveTo>
                <a:lnTo>
                  <a:pt x="133616" y="20327"/>
                </a:lnTo>
                <a:lnTo>
                  <a:pt x="150461" y="26991"/>
                </a:lnTo>
                <a:lnTo>
                  <a:pt x="158040" y="43132"/>
                </a:lnTo>
                <a:lnTo>
                  <a:pt x="159950" y="62981"/>
                </a:lnTo>
                <a:lnTo>
                  <a:pt x="159887" y="69844"/>
                </a:lnTo>
                <a:lnTo>
                  <a:pt x="159787" y="101651"/>
                </a:lnTo>
                <a:lnTo>
                  <a:pt x="157450" y="102248"/>
                </a:lnTo>
                <a:lnTo>
                  <a:pt x="153384" y="105729"/>
                </a:lnTo>
                <a:lnTo>
                  <a:pt x="141741" y="113499"/>
                </a:lnTo>
                <a:lnTo>
                  <a:pt x="128189" y="120835"/>
                </a:lnTo>
                <a:lnTo>
                  <a:pt x="113434" y="127304"/>
                </a:lnTo>
                <a:lnTo>
                  <a:pt x="81620" y="138188"/>
                </a:lnTo>
                <a:lnTo>
                  <a:pt x="63256" y="145972"/>
                </a:lnTo>
                <a:lnTo>
                  <a:pt x="17896" y="175247"/>
                </a:lnTo>
                <a:lnTo>
                  <a:pt x="0" y="220186"/>
                </a:lnTo>
                <a:lnTo>
                  <a:pt x="4619" y="243542"/>
                </a:lnTo>
                <a:lnTo>
                  <a:pt x="17353" y="261505"/>
                </a:lnTo>
                <a:lnTo>
                  <a:pt x="36516" y="273041"/>
                </a:lnTo>
                <a:lnTo>
                  <a:pt x="60423" y="277116"/>
                </a:lnTo>
                <a:lnTo>
                  <a:pt x="99411" y="269856"/>
                </a:lnTo>
                <a:lnTo>
                  <a:pt x="129629" y="253885"/>
                </a:lnTo>
                <a:lnTo>
                  <a:pt x="150372" y="237914"/>
                </a:lnTo>
                <a:lnTo>
                  <a:pt x="160931" y="230654"/>
                </a:lnTo>
                <a:lnTo>
                  <a:pt x="290449" y="230654"/>
                </a:lnTo>
                <a:lnTo>
                  <a:pt x="291173" y="229498"/>
                </a:lnTo>
                <a:lnTo>
                  <a:pt x="112132" y="229498"/>
                </a:lnTo>
                <a:lnTo>
                  <a:pt x="98891" y="226763"/>
                </a:lnTo>
                <a:lnTo>
                  <a:pt x="89035" y="219396"/>
                </a:lnTo>
                <a:lnTo>
                  <a:pt x="82885" y="208654"/>
                </a:lnTo>
                <a:lnTo>
                  <a:pt x="80764" y="195793"/>
                </a:lnTo>
                <a:lnTo>
                  <a:pt x="83204" y="181540"/>
                </a:lnTo>
                <a:lnTo>
                  <a:pt x="111547" y="151631"/>
                </a:lnTo>
                <a:lnTo>
                  <a:pt x="145214" y="132018"/>
                </a:lnTo>
                <a:lnTo>
                  <a:pt x="153384" y="128966"/>
                </a:lnTo>
                <a:lnTo>
                  <a:pt x="243435" y="128966"/>
                </a:lnTo>
                <a:lnTo>
                  <a:pt x="243366" y="62981"/>
                </a:lnTo>
                <a:lnTo>
                  <a:pt x="242964" y="50976"/>
                </a:lnTo>
                <a:lnTo>
                  <a:pt x="240534" y="37822"/>
                </a:lnTo>
                <a:lnTo>
                  <a:pt x="234618" y="26088"/>
                </a:lnTo>
                <a:lnTo>
                  <a:pt x="228213" y="20327"/>
                </a:lnTo>
                <a:close/>
              </a:path>
              <a:path w="293370" h="277494">
                <a:moveTo>
                  <a:pt x="290449" y="230654"/>
                </a:moveTo>
                <a:lnTo>
                  <a:pt x="166177" y="230654"/>
                </a:lnTo>
                <a:lnTo>
                  <a:pt x="169659" y="242267"/>
                </a:lnTo>
                <a:lnTo>
                  <a:pt x="170802" y="244020"/>
                </a:lnTo>
                <a:lnTo>
                  <a:pt x="178264" y="256706"/>
                </a:lnTo>
                <a:lnTo>
                  <a:pt x="187299" y="265367"/>
                </a:lnTo>
                <a:lnTo>
                  <a:pt x="198841" y="270326"/>
                </a:lnTo>
                <a:lnTo>
                  <a:pt x="213820" y="271907"/>
                </a:lnTo>
                <a:lnTo>
                  <a:pt x="231561" y="269856"/>
                </a:lnTo>
                <a:lnTo>
                  <a:pt x="277725" y="245176"/>
                </a:lnTo>
                <a:lnTo>
                  <a:pt x="287449" y="235447"/>
                </a:lnTo>
                <a:lnTo>
                  <a:pt x="290449" y="230654"/>
                </a:lnTo>
                <a:close/>
              </a:path>
              <a:path w="293370" h="277494">
                <a:moveTo>
                  <a:pt x="243435" y="128966"/>
                </a:moveTo>
                <a:lnTo>
                  <a:pt x="153384" y="128966"/>
                </a:lnTo>
                <a:lnTo>
                  <a:pt x="157568" y="132534"/>
                </a:lnTo>
                <a:lnTo>
                  <a:pt x="159416" y="140516"/>
                </a:lnTo>
                <a:lnTo>
                  <a:pt x="159699" y="145972"/>
                </a:lnTo>
                <a:lnTo>
                  <a:pt x="159772" y="181540"/>
                </a:lnTo>
                <a:lnTo>
                  <a:pt x="159367" y="188620"/>
                </a:lnTo>
                <a:lnTo>
                  <a:pt x="135874" y="223244"/>
                </a:lnTo>
                <a:lnTo>
                  <a:pt x="112132" y="229498"/>
                </a:lnTo>
                <a:lnTo>
                  <a:pt x="291173" y="229498"/>
                </a:lnTo>
                <a:lnTo>
                  <a:pt x="291277" y="229332"/>
                </a:lnTo>
                <a:lnTo>
                  <a:pt x="291673" y="227733"/>
                </a:lnTo>
                <a:lnTo>
                  <a:pt x="256813" y="227733"/>
                </a:lnTo>
                <a:lnTo>
                  <a:pt x="247857" y="223332"/>
                </a:lnTo>
                <a:lnTo>
                  <a:pt x="244021" y="212998"/>
                </a:lnTo>
                <a:lnTo>
                  <a:pt x="243359" y="202885"/>
                </a:lnTo>
                <a:lnTo>
                  <a:pt x="243435" y="128966"/>
                </a:lnTo>
                <a:close/>
              </a:path>
              <a:path w="293370" h="277494">
                <a:moveTo>
                  <a:pt x="289934" y="214977"/>
                </a:moveTo>
                <a:lnTo>
                  <a:pt x="280622" y="214977"/>
                </a:lnTo>
                <a:lnTo>
                  <a:pt x="274816" y="220186"/>
                </a:lnTo>
                <a:lnTo>
                  <a:pt x="271335" y="221927"/>
                </a:lnTo>
                <a:lnTo>
                  <a:pt x="266101" y="225408"/>
                </a:lnTo>
                <a:lnTo>
                  <a:pt x="263204" y="227733"/>
                </a:lnTo>
                <a:lnTo>
                  <a:pt x="291673" y="227733"/>
                </a:lnTo>
                <a:lnTo>
                  <a:pt x="292763" y="223332"/>
                </a:lnTo>
                <a:lnTo>
                  <a:pt x="292819" y="219042"/>
                </a:lnTo>
                <a:lnTo>
                  <a:pt x="289934" y="214977"/>
                </a:lnTo>
                <a:close/>
              </a:path>
              <a:path w="293370" h="277494">
                <a:moveTo>
                  <a:pt x="149318" y="0"/>
                </a:moveTo>
                <a:lnTo>
                  <a:pt x="92590" y="7108"/>
                </a:lnTo>
                <a:lnTo>
                  <a:pt x="40655" y="30796"/>
                </a:lnTo>
                <a:lnTo>
                  <a:pt x="5357" y="69844"/>
                </a:lnTo>
                <a:lnTo>
                  <a:pt x="1143" y="84829"/>
                </a:lnTo>
                <a:lnTo>
                  <a:pt x="1143" y="94701"/>
                </a:lnTo>
                <a:lnTo>
                  <a:pt x="10456" y="98182"/>
                </a:lnTo>
                <a:lnTo>
                  <a:pt x="19171" y="98182"/>
                </a:lnTo>
                <a:lnTo>
                  <a:pt x="66826" y="85389"/>
                </a:lnTo>
                <a:lnTo>
                  <a:pt x="91804" y="56930"/>
                </a:lnTo>
                <a:lnTo>
                  <a:pt x="98580" y="43852"/>
                </a:lnTo>
                <a:lnTo>
                  <a:pt x="107698" y="32087"/>
                </a:lnTo>
                <a:lnTo>
                  <a:pt x="119322" y="23593"/>
                </a:lnTo>
                <a:lnTo>
                  <a:pt x="133616" y="20327"/>
                </a:lnTo>
                <a:lnTo>
                  <a:pt x="228213" y="20327"/>
                </a:lnTo>
                <a:lnTo>
                  <a:pt x="223692" y="16262"/>
                </a:lnTo>
                <a:lnTo>
                  <a:pt x="206843" y="8575"/>
                </a:lnTo>
                <a:lnTo>
                  <a:pt x="187811" y="3557"/>
                </a:lnTo>
                <a:lnTo>
                  <a:pt x="168125" y="825"/>
                </a:lnTo>
                <a:lnTo>
                  <a:pt x="149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39" name="object 11"/>
          <p:cNvSpPr>
            <a:spLocks/>
          </p:cNvSpPr>
          <p:nvPr/>
        </p:nvSpPr>
        <p:spPr bwMode="auto">
          <a:xfrm>
            <a:off x="2372164" y="811429"/>
            <a:ext cx="208912" cy="254884"/>
          </a:xfrm>
          <a:custGeom>
            <a:avLst/>
            <a:gdLst>
              <a:gd name="T0" fmla="*/ 116877 w 344170"/>
              <a:gd name="T1" fmla="*/ 0 h 424180"/>
              <a:gd name="T2" fmla="*/ 101745 w 344170"/>
              <a:gd name="T3" fmla="*/ 6360 h 424180"/>
              <a:gd name="T4" fmla="*/ 24975 w 344170"/>
              <a:gd name="T5" fmla="*/ 27257 h 424180"/>
              <a:gd name="T6" fmla="*/ 9436 w 344170"/>
              <a:gd name="T7" fmla="*/ 30246 h 424180"/>
              <a:gd name="T8" fmla="*/ 0 w 344170"/>
              <a:gd name="T9" fmla="*/ 40625 h 424180"/>
              <a:gd name="T10" fmla="*/ 6955 w 344170"/>
              <a:gd name="T11" fmla="*/ 48750 h 424180"/>
              <a:gd name="T12" fmla="*/ 30171 w 344170"/>
              <a:gd name="T13" fmla="*/ 53427 h 424180"/>
              <a:gd name="T14" fmla="*/ 42198 w 344170"/>
              <a:gd name="T15" fmla="*/ 72276 h 424180"/>
              <a:gd name="T16" fmla="*/ 42509 w 344170"/>
              <a:gd name="T17" fmla="*/ 382875 h 424180"/>
              <a:gd name="T18" fmla="*/ 42131 w 344170"/>
              <a:gd name="T19" fmla="*/ 393617 h 424180"/>
              <a:gd name="T20" fmla="*/ 40693 w 344170"/>
              <a:gd name="T21" fmla="*/ 405220 h 424180"/>
              <a:gd name="T22" fmla="*/ 40108 w 344170"/>
              <a:gd name="T23" fmla="*/ 419172 h 424180"/>
              <a:gd name="T24" fmla="*/ 50574 w 344170"/>
              <a:gd name="T25" fmla="*/ 423793 h 424180"/>
              <a:gd name="T26" fmla="*/ 68101 w 344170"/>
              <a:gd name="T27" fmla="*/ 405804 h 424180"/>
              <a:gd name="T28" fmla="*/ 82568 w 344170"/>
              <a:gd name="T29" fmla="*/ 387814 h 424180"/>
              <a:gd name="T30" fmla="*/ 150574 w 344170"/>
              <a:gd name="T31" fmla="*/ 387777 h 424180"/>
              <a:gd name="T32" fmla="*/ 133364 w 344170"/>
              <a:gd name="T33" fmla="*/ 345048 h 424180"/>
              <a:gd name="T34" fmla="*/ 133245 w 344170"/>
              <a:gd name="T35" fmla="*/ 208756 h 424180"/>
              <a:gd name="T36" fmla="*/ 170960 w 344170"/>
              <a:gd name="T37" fmla="*/ 175892 h 424180"/>
              <a:gd name="T38" fmla="*/ 292220 w 344170"/>
              <a:gd name="T39" fmla="*/ 163706 h 424180"/>
              <a:gd name="T40" fmla="*/ 133154 w 344170"/>
              <a:gd name="T41" fmla="*/ 162549 h 424180"/>
              <a:gd name="T42" fmla="*/ 133286 w 344170"/>
              <a:gd name="T43" fmla="*/ 23838 h 424180"/>
              <a:gd name="T44" fmla="*/ 133011 w 344170"/>
              <a:gd name="T45" fmla="*/ 10880 h 424180"/>
              <a:gd name="T46" fmla="*/ 123274 w 344170"/>
              <a:gd name="T47" fmla="*/ 0 h 424180"/>
              <a:gd name="T48" fmla="*/ 86052 w 344170"/>
              <a:gd name="T49" fmla="*/ 387814 h 424180"/>
              <a:gd name="T50" fmla="*/ 135780 w 344170"/>
              <a:gd name="T51" fmla="*/ 410442 h 424180"/>
              <a:gd name="T52" fmla="*/ 225534 w 344170"/>
              <a:gd name="T53" fmla="*/ 408856 h 424180"/>
              <a:gd name="T54" fmla="*/ 177929 w 344170"/>
              <a:gd name="T55" fmla="*/ 394772 h 424180"/>
              <a:gd name="T56" fmla="*/ 304170 w 344170"/>
              <a:gd name="T57" fmla="*/ 175892 h 424180"/>
              <a:gd name="T58" fmla="*/ 205278 w 344170"/>
              <a:gd name="T59" fmla="*/ 186651 h 424180"/>
              <a:gd name="T60" fmla="*/ 243175 w 344170"/>
              <a:gd name="T61" fmla="*/ 248887 h 424180"/>
              <a:gd name="T62" fmla="*/ 246930 w 344170"/>
              <a:gd name="T63" fmla="*/ 301861 h 424180"/>
              <a:gd name="T64" fmla="*/ 195638 w 344170"/>
              <a:gd name="T65" fmla="*/ 391091 h 424180"/>
              <a:gd name="T66" fmla="*/ 260963 w 344170"/>
              <a:gd name="T67" fmla="*/ 394772 h 424180"/>
              <a:gd name="T68" fmla="*/ 309182 w 344170"/>
              <a:gd name="T69" fmla="*/ 361044 h 424180"/>
              <a:gd name="T70" fmla="*/ 344261 w 344170"/>
              <a:gd name="T71" fmla="*/ 270548 h 424180"/>
              <a:gd name="T72" fmla="*/ 319808 w 344170"/>
              <a:gd name="T73" fmla="*/ 191843 h 424180"/>
              <a:gd name="T74" fmla="*/ 213408 w 344170"/>
              <a:gd name="T75" fmla="*/ 138163 h 424180"/>
              <a:gd name="T76" fmla="*/ 167477 w 344170"/>
              <a:gd name="T77" fmla="*/ 150481 h 424180"/>
              <a:gd name="T78" fmla="*/ 143357 w 344170"/>
              <a:gd name="T79" fmla="*/ 161330 h 424180"/>
              <a:gd name="T80" fmla="*/ 292220 w 344170"/>
              <a:gd name="T81" fmla="*/ 163706 h 424180"/>
              <a:gd name="T82" fmla="*/ 255827 w 344170"/>
              <a:gd name="T83" fmla="*/ 144796 h 424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4170" h="424180">
                <a:moveTo>
                  <a:pt x="123160" y="0"/>
                </a:moveTo>
                <a:lnTo>
                  <a:pt x="116769" y="0"/>
                </a:lnTo>
                <a:lnTo>
                  <a:pt x="107457" y="4065"/>
                </a:lnTo>
                <a:lnTo>
                  <a:pt x="101651" y="6365"/>
                </a:lnTo>
                <a:lnTo>
                  <a:pt x="63754" y="19012"/>
                </a:lnTo>
                <a:lnTo>
                  <a:pt x="24952" y="27277"/>
                </a:lnTo>
                <a:lnTo>
                  <a:pt x="17623" y="28313"/>
                </a:lnTo>
                <a:lnTo>
                  <a:pt x="9427" y="30269"/>
                </a:lnTo>
                <a:lnTo>
                  <a:pt x="2755" y="34073"/>
                </a:lnTo>
                <a:lnTo>
                  <a:pt x="0" y="40655"/>
                </a:lnTo>
                <a:lnTo>
                  <a:pt x="0" y="47046"/>
                </a:lnTo>
                <a:lnTo>
                  <a:pt x="6949" y="48786"/>
                </a:lnTo>
                <a:lnTo>
                  <a:pt x="11612" y="49383"/>
                </a:lnTo>
                <a:lnTo>
                  <a:pt x="30143" y="53467"/>
                </a:lnTo>
                <a:lnTo>
                  <a:pt x="39200" y="60338"/>
                </a:lnTo>
                <a:lnTo>
                  <a:pt x="42159" y="72330"/>
                </a:lnTo>
                <a:lnTo>
                  <a:pt x="42396" y="91779"/>
                </a:lnTo>
                <a:lnTo>
                  <a:pt x="42470" y="383161"/>
                </a:lnTo>
                <a:lnTo>
                  <a:pt x="42213" y="391383"/>
                </a:lnTo>
                <a:lnTo>
                  <a:pt x="42092" y="393911"/>
                </a:lnTo>
                <a:lnTo>
                  <a:pt x="41239" y="402626"/>
                </a:lnTo>
                <a:lnTo>
                  <a:pt x="40655" y="405523"/>
                </a:lnTo>
                <a:lnTo>
                  <a:pt x="40132" y="409162"/>
                </a:lnTo>
                <a:lnTo>
                  <a:pt x="40071" y="419485"/>
                </a:lnTo>
                <a:lnTo>
                  <a:pt x="42980" y="424110"/>
                </a:lnTo>
                <a:lnTo>
                  <a:pt x="50527" y="424110"/>
                </a:lnTo>
                <a:lnTo>
                  <a:pt x="60836" y="418484"/>
                </a:lnTo>
                <a:lnTo>
                  <a:pt x="68038" y="406107"/>
                </a:lnTo>
                <a:lnTo>
                  <a:pt x="74476" y="393730"/>
                </a:lnTo>
                <a:lnTo>
                  <a:pt x="82492" y="388104"/>
                </a:lnTo>
                <a:lnTo>
                  <a:pt x="150580" y="388104"/>
                </a:lnTo>
                <a:lnTo>
                  <a:pt x="150435" y="388067"/>
                </a:lnTo>
                <a:lnTo>
                  <a:pt x="137318" y="370010"/>
                </a:lnTo>
                <a:lnTo>
                  <a:pt x="133241" y="345306"/>
                </a:lnTo>
                <a:lnTo>
                  <a:pt x="133052" y="321037"/>
                </a:lnTo>
                <a:lnTo>
                  <a:pt x="133122" y="208912"/>
                </a:lnTo>
                <a:lnTo>
                  <a:pt x="162131" y="176796"/>
                </a:lnTo>
                <a:lnTo>
                  <a:pt x="170802" y="176024"/>
                </a:lnTo>
                <a:lnTo>
                  <a:pt x="303889" y="176024"/>
                </a:lnTo>
                <a:lnTo>
                  <a:pt x="291950" y="163828"/>
                </a:lnTo>
                <a:lnTo>
                  <a:pt x="135356" y="163828"/>
                </a:lnTo>
                <a:lnTo>
                  <a:pt x="133031" y="162671"/>
                </a:lnTo>
                <a:lnTo>
                  <a:pt x="133051" y="27277"/>
                </a:lnTo>
                <a:lnTo>
                  <a:pt x="133163" y="23856"/>
                </a:lnTo>
                <a:lnTo>
                  <a:pt x="133240" y="19012"/>
                </a:lnTo>
                <a:lnTo>
                  <a:pt x="132888" y="10888"/>
                </a:lnTo>
                <a:lnTo>
                  <a:pt x="130094" y="3211"/>
                </a:lnTo>
                <a:lnTo>
                  <a:pt x="123160" y="0"/>
                </a:lnTo>
                <a:close/>
              </a:path>
              <a:path w="344170" h="424180">
                <a:moveTo>
                  <a:pt x="150580" y="388104"/>
                </a:moveTo>
                <a:lnTo>
                  <a:pt x="85973" y="388104"/>
                </a:lnTo>
                <a:lnTo>
                  <a:pt x="95845" y="393911"/>
                </a:lnTo>
                <a:lnTo>
                  <a:pt x="135655" y="410749"/>
                </a:lnTo>
                <a:lnTo>
                  <a:pt x="175452" y="415395"/>
                </a:lnTo>
                <a:lnTo>
                  <a:pt x="225326" y="409162"/>
                </a:lnTo>
                <a:lnTo>
                  <a:pt x="260722" y="395067"/>
                </a:lnTo>
                <a:lnTo>
                  <a:pt x="177765" y="395067"/>
                </a:lnTo>
                <a:lnTo>
                  <a:pt x="150580" y="388104"/>
                </a:lnTo>
                <a:close/>
              </a:path>
              <a:path w="344170" h="424180">
                <a:moveTo>
                  <a:pt x="303889" y="176024"/>
                </a:moveTo>
                <a:lnTo>
                  <a:pt x="170802" y="176024"/>
                </a:lnTo>
                <a:lnTo>
                  <a:pt x="205089" y="186791"/>
                </a:lnTo>
                <a:lnTo>
                  <a:pt x="228976" y="213791"/>
                </a:lnTo>
                <a:lnTo>
                  <a:pt x="242951" y="249073"/>
                </a:lnTo>
                <a:lnTo>
                  <a:pt x="247501" y="284688"/>
                </a:lnTo>
                <a:lnTo>
                  <a:pt x="246702" y="302087"/>
                </a:lnTo>
                <a:lnTo>
                  <a:pt x="232979" y="352658"/>
                </a:lnTo>
                <a:lnTo>
                  <a:pt x="195457" y="391383"/>
                </a:lnTo>
                <a:lnTo>
                  <a:pt x="177765" y="395067"/>
                </a:lnTo>
                <a:lnTo>
                  <a:pt x="260722" y="395067"/>
                </a:lnTo>
                <a:lnTo>
                  <a:pt x="271155" y="390912"/>
                </a:lnTo>
                <a:lnTo>
                  <a:pt x="308897" y="361314"/>
                </a:lnTo>
                <a:lnTo>
                  <a:pt x="334507" y="321037"/>
                </a:lnTo>
                <a:lnTo>
                  <a:pt x="343943" y="270750"/>
                </a:lnTo>
                <a:lnTo>
                  <a:pt x="337543" y="228413"/>
                </a:lnTo>
                <a:lnTo>
                  <a:pt x="319513" y="191986"/>
                </a:lnTo>
                <a:lnTo>
                  <a:pt x="303889" y="176024"/>
                </a:lnTo>
                <a:close/>
              </a:path>
              <a:path w="344170" h="424180">
                <a:moveTo>
                  <a:pt x="213211" y="138266"/>
                </a:moveTo>
                <a:lnTo>
                  <a:pt x="173699" y="147553"/>
                </a:lnTo>
                <a:lnTo>
                  <a:pt x="167322" y="150594"/>
                </a:lnTo>
                <a:lnTo>
                  <a:pt x="155330" y="156133"/>
                </a:lnTo>
                <a:lnTo>
                  <a:pt x="143225" y="161451"/>
                </a:lnTo>
                <a:lnTo>
                  <a:pt x="136513" y="163828"/>
                </a:lnTo>
                <a:lnTo>
                  <a:pt x="291950" y="163828"/>
                </a:lnTo>
                <a:lnTo>
                  <a:pt x="291610" y="163481"/>
                </a:lnTo>
                <a:lnTo>
                  <a:pt x="255591" y="144904"/>
                </a:lnTo>
                <a:lnTo>
                  <a:pt x="213211" y="138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0" name="object 12"/>
          <p:cNvSpPr>
            <a:spLocks/>
          </p:cNvSpPr>
          <p:nvPr/>
        </p:nvSpPr>
        <p:spPr bwMode="auto">
          <a:xfrm>
            <a:off x="2593592" y="894481"/>
            <a:ext cx="198322" cy="167058"/>
          </a:xfrm>
          <a:custGeom>
            <a:avLst/>
            <a:gdLst>
              <a:gd name="T0" fmla="*/ 164732 w 326389"/>
              <a:gd name="T1" fmla="*/ 0 h 277494"/>
              <a:gd name="T2" fmla="*/ 116756 w 326389"/>
              <a:gd name="T3" fmla="*/ 6302 h 277494"/>
              <a:gd name="T4" fmla="*/ 72047 w 326389"/>
              <a:gd name="T5" fmla="*/ 24468 h 277494"/>
              <a:gd name="T6" fmla="*/ 34853 w 326389"/>
              <a:gd name="T7" fmla="*/ 53381 h 277494"/>
              <a:gd name="T8" fmla="*/ 9420 w 326389"/>
              <a:gd name="T9" fmla="*/ 91929 h 277494"/>
              <a:gd name="T10" fmla="*/ 0 w 326389"/>
              <a:gd name="T11" fmla="*/ 138997 h 277494"/>
              <a:gd name="T12" fmla="*/ 8602 w 326389"/>
              <a:gd name="T13" fmla="*/ 186900 h 277494"/>
              <a:gd name="T14" fmla="*/ 32208 w 326389"/>
              <a:gd name="T15" fmla="*/ 225420 h 277494"/>
              <a:gd name="T16" fmla="*/ 67521 w 326389"/>
              <a:gd name="T17" fmla="*/ 253834 h 277494"/>
              <a:gd name="T18" fmla="*/ 111242 w 326389"/>
              <a:gd name="T19" fmla="*/ 271413 h 277494"/>
              <a:gd name="T20" fmla="*/ 160073 w 326389"/>
              <a:gd name="T21" fmla="*/ 277434 h 277494"/>
              <a:gd name="T22" fmla="*/ 209808 w 326389"/>
              <a:gd name="T23" fmla="*/ 270985 h 277494"/>
              <a:gd name="T24" fmla="*/ 242238 w 326389"/>
              <a:gd name="T25" fmla="*/ 257668 h 277494"/>
              <a:gd name="T26" fmla="*/ 170550 w 326389"/>
              <a:gd name="T27" fmla="*/ 257668 h 277494"/>
              <a:gd name="T28" fmla="*/ 133985 w 326389"/>
              <a:gd name="T29" fmla="*/ 242726 h 277494"/>
              <a:gd name="T30" fmla="*/ 110297 w 326389"/>
              <a:gd name="T31" fmla="*/ 206626 h 277494"/>
              <a:gd name="T32" fmla="*/ 97524 w 326389"/>
              <a:gd name="T33" fmla="*/ 162454 h 277494"/>
              <a:gd name="T34" fmla="*/ 93702 w 326389"/>
              <a:gd name="T35" fmla="*/ 123301 h 277494"/>
              <a:gd name="T36" fmla="*/ 96851 w 326389"/>
              <a:gd name="T37" fmla="*/ 90682 h 277494"/>
              <a:gd name="T38" fmla="*/ 107534 w 326389"/>
              <a:gd name="T39" fmla="*/ 56919 h 277494"/>
              <a:gd name="T40" fmla="*/ 127604 w 326389"/>
              <a:gd name="T41" fmla="*/ 30463 h 277494"/>
              <a:gd name="T42" fmla="*/ 158915 w 326389"/>
              <a:gd name="T43" fmla="*/ 19766 h 277494"/>
              <a:gd name="T44" fmla="*/ 250393 w 326389"/>
              <a:gd name="T45" fmla="*/ 19766 h 277494"/>
              <a:gd name="T46" fmla="*/ 248569 w 326389"/>
              <a:gd name="T47" fmla="*/ 18641 h 277494"/>
              <a:gd name="T48" fmla="*/ 221933 w 326389"/>
              <a:gd name="T49" fmla="*/ 8140 h 277494"/>
              <a:gd name="T50" fmla="*/ 193768 w 326389"/>
              <a:gd name="T51" fmla="*/ 1998 h 277494"/>
              <a:gd name="T52" fmla="*/ 164732 w 326389"/>
              <a:gd name="T53" fmla="*/ 0 h 277494"/>
              <a:gd name="T54" fmla="*/ 250393 w 326389"/>
              <a:gd name="T55" fmla="*/ 19766 h 277494"/>
              <a:gd name="T56" fmla="*/ 158915 w 326389"/>
              <a:gd name="T57" fmla="*/ 19766 h 277494"/>
              <a:gd name="T58" fmla="*/ 177064 w 326389"/>
              <a:gd name="T59" fmla="*/ 23636 h 277494"/>
              <a:gd name="T60" fmla="*/ 192822 w 326389"/>
              <a:gd name="T61" fmla="*/ 33724 h 277494"/>
              <a:gd name="T62" fmla="*/ 223369 w 326389"/>
              <a:gd name="T63" fmla="*/ 82955 h 277494"/>
              <a:gd name="T64" fmla="*/ 232334 w 326389"/>
              <a:gd name="T65" fmla="*/ 127111 h 277494"/>
              <a:gd name="T66" fmla="*/ 233433 w 326389"/>
              <a:gd name="T67" fmla="*/ 148320 h 277494"/>
              <a:gd name="T68" fmla="*/ 230811 w 326389"/>
              <a:gd name="T69" fmla="*/ 181595 h 277494"/>
              <a:gd name="T70" fmla="*/ 221200 w 326389"/>
              <a:gd name="T71" fmla="*/ 217384 h 277494"/>
              <a:gd name="T72" fmla="*/ 201986 w 326389"/>
              <a:gd name="T73" fmla="*/ 245979 h 277494"/>
              <a:gd name="T74" fmla="*/ 170550 w 326389"/>
              <a:gd name="T75" fmla="*/ 257668 h 277494"/>
              <a:gd name="T76" fmla="*/ 242238 w 326389"/>
              <a:gd name="T77" fmla="*/ 257668 h 277494"/>
              <a:gd name="T78" fmla="*/ 255152 w 326389"/>
              <a:gd name="T79" fmla="*/ 252365 h 277494"/>
              <a:gd name="T80" fmla="*/ 292280 w 326389"/>
              <a:gd name="T81" fmla="*/ 222662 h 277494"/>
              <a:gd name="T82" fmla="*/ 317363 w 326389"/>
              <a:gd name="T83" fmla="*/ 182966 h 277494"/>
              <a:gd name="T84" fmla="*/ 326575 w 326389"/>
              <a:gd name="T85" fmla="*/ 134366 h 277494"/>
              <a:gd name="T86" fmla="*/ 322708 w 326389"/>
              <a:gd name="T87" fmla="*/ 105308 h 277494"/>
              <a:gd name="T88" fmla="*/ 311799 w 326389"/>
              <a:gd name="T89" fmla="*/ 78156 h 277494"/>
              <a:gd name="T90" fmla="*/ 294891 w 326389"/>
              <a:gd name="T91" fmla="*/ 53949 h 277494"/>
              <a:gd name="T92" fmla="*/ 273022 w 326389"/>
              <a:gd name="T93" fmla="*/ 33719 h 277494"/>
              <a:gd name="T94" fmla="*/ 250393 w 326389"/>
              <a:gd name="T95" fmla="*/ 19766 h 277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6389" h="277494">
                <a:moveTo>
                  <a:pt x="164412" y="0"/>
                </a:moveTo>
                <a:lnTo>
                  <a:pt x="116529" y="6295"/>
                </a:lnTo>
                <a:lnTo>
                  <a:pt x="71907" y="24440"/>
                </a:lnTo>
                <a:lnTo>
                  <a:pt x="34785" y="53320"/>
                </a:lnTo>
                <a:lnTo>
                  <a:pt x="9402" y="91824"/>
                </a:lnTo>
                <a:lnTo>
                  <a:pt x="0" y="138838"/>
                </a:lnTo>
                <a:lnTo>
                  <a:pt x="8585" y="186686"/>
                </a:lnTo>
                <a:lnTo>
                  <a:pt x="32145" y="225162"/>
                </a:lnTo>
                <a:lnTo>
                  <a:pt x="67390" y="253543"/>
                </a:lnTo>
                <a:lnTo>
                  <a:pt x="111026" y="271102"/>
                </a:lnTo>
                <a:lnTo>
                  <a:pt x="159762" y="277116"/>
                </a:lnTo>
                <a:lnTo>
                  <a:pt x="209400" y="270675"/>
                </a:lnTo>
                <a:lnTo>
                  <a:pt x="241767" y="257373"/>
                </a:lnTo>
                <a:lnTo>
                  <a:pt x="170218" y="257373"/>
                </a:lnTo>
                <a:lnTo>
                  <a:pt x="133724" y="242448"/>
                </a:lnTo>
                <a:lnTo>
                  <a:pt x="110082" y="206389"/>
                </a:lnTo>
                <a:lnTo>
                  <a:pt x="97334" y="162268"/>
                </a:lnTo>
                <a:lnTo>
                  <a:pt x="93520" y="123160"/>
                </a:lnTo>
                <a:lnTo>
                  <a:pt x="96663" y="90578"/>
                </a:lnTo>
                <a:lnTo>
                  <a:pt x="107325" y="56854"/>
                </a:lnTo>
                <a:lnTo>
                  <a:pt x="127356" y="30428"/>
                </a:lnTo>
                <a:lnTo>
                  <a:pt x="158606" y="19743"/>
                </a:lnTo>
                <a:lnTo>
                  <a:pt x="249906" y="19743"/>
                </a:lnTo>
                <a:lnTo>
                  <a:pt x="248086" y="18620"/>
                </a:lnTo>
                <a:lnTo>
                  <a:pt x="221501" y="8131"/>
                </a:lnTo>
                <a:lnTo>
                  <a:pt x="193391" y="1996"/>
                </a:lnTo>
                <a:lnTo>
                  <a:pt x="164412" y="0"/>
                </a:lnTo>
                <a:close/>
              </a:path>
              <a:path w="326389" h="277494">
                <a:moveTo>
                  <a:pt x="249906" y="19743"/>
                </a:moveTo>
                <a:lnTo>
                  <a:pt x="158606" y="19743"/>
                </a:lnTo>
                <a:lnTo>
                  <a:pt x="176720" y="23609"/>
                </a:lnTo>
                <a:lnTo>
                  <a:pt x="192447" y="33685"/>
                </a:lnTo>
                <a:lnTo>
                  <a:pt x="222935" y="82860"/>
                </a:lnTo>
                <a:lnTo>
                  <a:pt x="231882" y="126966"/>
                </a:lnTo>
                <a:lnTo>
                  <a:pt x="232979" y="148150"/>
                </a:lnTo>
                <a:lnTo>
                  <a:pt x="230362" y="181387"/>
                </a:lnTo>
                <a:lnTo>
                  <a:pt x="220770" y="217135"/>
                </a:lnTo>
                <a:lnTo>
                  <a:pt x="201593" y="245697"/>
                </a:lnTo>
                <a:lnTo>
                  <a:pt x="170218" y="257373"/>
                </a:lnTo>
                <a:lnTo>
                  <a:pt x="241767" y="257373"/>
                </a:lnTo>
                <a:lnTo>
                  <a:pt x="254656" y="252076"/>
                </a:lnTo>
                <a:lnTo>
                  <a:pt x="291712" y="222407"/>
                </a:lnTo>
                <a:lnTo>
                  <a:pt x="316746" y="182757"/>
                </a:lnTo>
                <a:lnTo>
                  <a:pt x="325940" y="134212"/>
                </a:lnTo>
                <a:lnTo>
                  <a:pt x="322080" y="105187"/>
                </a:lnTo>
                <a:lnTo>
                  <a:pt x="311193" y="78067"/>
                </a:lnTo>
                <a:lnTo>
                  <a:pt x="294317" y="53887"/>
                </a:lnTo>
                <a:lnTo>
                  <a:pt x="272491" y="33680"/>
                </a:lnTo>
                <a:lnTo>
                  <a:pt x="249906" y="19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1" name="object 13"/>
          <p:cNvSpPr>
            <a:spLocks/>
          </p:cNvSpPr>
          <p:nvPr/>
        </p:nvSpPr>
        <p:spPr bwMode="auto">
          <a:xfrm>
            <a:off x="2796728" y="898299"/>
            <a:ext cx="213726" cy="164195"/>
          </a:xfrm>
          <a:custGeom>
            <a:avLst/>
            <a:gdLst>
              <a:gd name="T0" fmla="*/ 235889 w 352425"/>
              <a:gd name="T1" fmla="*/ 230702 h 273685"/>
              <a:gd name="T2" fmla="*/ 233564 w 352425"/>
              <a:gd name="T3" fmla="*/ 251578 h 273685"/>
              <a:gd name="T4" fmla="*/ 233130 w 352425"/>
              <a:gd name="T5" fmla="*/ 264680 h 273685"/>
              <a:gd name="T6" fmla="*/ 240539 w 352425"/>
              <a:gd name="T7" fmla="*/ 273000 h 273685"/>
              <a:gd name="T8" fmla="*/ 259138 w 352425"/>
              <a:gd name="T9" fmla="*/ 267802 h 273685"/>
              <a:gd name="T10" fmla="*/ 325368 w 352425"/>
              <a:gd name="T11" fmla="*/ 248664 h 273685"/>
              <a:gd name="T12" fmla="*/ 341354 w 352425"/>
              <a:gd name="T13" fmla="*/ 244971 h 273685"/>
              <a:gd name="T14" fmla="*/ 352099 w 352425"/>
              <a:gd name="T15" fmla="*/ 234758 h 273685"/>
              <a:gd name="T16" fmla="*/ 0 w 352425"/>
              <a:gd name="T17" fmla="*/ 0 h 273685"/>
              <a:gd name="T18" fmla="*/ 6974 w 352425"/>
              <a:gd name="T19" fmla="*/ 20863 h 273685"/>
              <a:gd name="T20" fmla="*/ 21669 w 352425"/>
              <a:gd name="T21" fmla="*/ 23604 h 273685"/>
              <a:gd name="T22" fmla="*/ 47736 w 352425"/>
              <a:gd name="T23" fmla="*/ 173880 h 273685"/>
              <a:gd name="T24" fmla="*/ 66229 w 352425"/>
              <a:gd name="T25" fmla="*/ 242870 h 273685"/>
              <a:gd name="T26" fmla="*/ 131900 w 352425"/>
              <a:gd name="T27" fmla="*/ 270681 h 273685"/>
              <a:gd name="T28" fmla="*/ 197585 w 352425"/>
              <a:gd name="T29" fmla="*/ 249911 h 273685"/>
              <a:gd name="T30" fmla="*/ 352099 w 352425"/>
              <a:gd name="T31" fmla="*/ 230702 h 273685"/>
              <a:gd name="T32" fmla="*/ 176634 w 352425"/>
              <a:gd name="T33" fmla="*/ 228966 h 273685"/>
              <a:gd name="T34" fmla="*/ 138046 w 352425"/>
              <a:gd name="T35" fmla="*/ 200905 h 273685"/>
              <a:gd name="T36" fmla="*/ 133641 w 352425"/>
              <a:gd name="T37" fmla="*/ 1736 h 273685"/>
              <a:gd name="T38" fmla="*/ 57472 w 352425"/>
              <a:gd name="T39" fmla="*/ 1555 h 273685"/>
              <a:gd name="T40" fmla="*/ 17430 w 352425"/>
              <a:gd name="T41" fmla="*/ 583 h 273685"/>
              <a:gd name="T42" fmla="*/ 0 w 352425"/>
              <a:gd name="T43" fmla="*/ 0 h 273685"/>
              <a:gd name="T44" fmla="*/ 181855 w 352425"/>
              <a:gd name="T45" fmla="*/ 17960 h 273685"/>
              <a:gd name="T46" fmla="*/ 203525 w 352425"/>
              <a:gd name="T47" fmla="*/ 23436 h 273685"/>
              <a:gd name="T48" fmla="*/ 229035 w 352425"/>
              <a:gd name="T49" fmla="*/ 183815 h 273685"/>
              <a:gd name="T50" fmla="*/ 200171 w 352425"/>
              <a:gd name="T51" fmla="*/ 223016 h 273685"/>
              <a:gd name="T52" fmla="*/ 352099 w 352425"/>
              <a:gd name="T53" fmla="*/ 228966 h 273685"/>
              <a:gd name="T54" fmla="*/ 346877 w 352425"/>
              <a:gd name="T55" fmla="*/ 226063 h 273685"/>
              <a:gd name="T56" fmla="*/ 330020 w 352425"/>
              <a:gd name="T57" fmla="*/ 223688 h 273685"/>
              <a:gd name="T58" fmla="*/ 316462 w 352425"/>
              <a:gd name="T59" fmla="*/ 214475 h 273685"/>
              <a:gd name="T60" fmla="*/ 314912 w 352425"/>
              <a:gd name="T61" fmla="*/ 12168 h 273685"/>
              <a:gd name="T62" fmla="*/ 253332 w 352425"/>
              <a:gd name="T63" fmla="*/ 1736 h 273685"/>
              <a:gd name="T64" fmla="*/ 212799 w 352425"/>
              <a:gd name="T65" fmla="*/ 763 h 273685"/>
              <a:gd name="T66" fmla="*/ 191752 w 352425"/>
              <a:gd name="T67" fmla="*/ 583 h 273685"/>
              <a:gd name="T68" fmla="*/ 131900 w 352425"/>
              <a:gd name="T69" fmla="*/ 583 h 273685"/>
              <a:gd name="T70" fmla="*/ 110921 w 352425"/>
              <a:gd name="T71" fmla="*/ 763 h 273685"/>
              <a:gd name="T72" fmla="*/ 70892 w 352425"/>
              <a:gd name="T73" fmla="*/ 1736 h 273685"/>
              <a:gd name="T74" fmla="*/ 131900 w 352425"/>
              <a:gd name="T75" fmla="*/ 583 h 273685"/>
              <a:gd name="T76" fmla="*/ 307365 w 352425"/>
              <a:gd name="T77" fmla="*/ 583 h 273685"/>
              <a:gd name="T78" fmla="*/ 266834 w 352425"/>
              <a:gd name="T79" fmla="*/ 1555 h 273685"/>
              <a:gd name="T80" fmla="*/ 317532 w 352425"/>
              <a:gd name="T81" fmla="*/ 1736 h 2736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2425" h="273685">
                <a:moveTo>
                  <a:pt x="352099" y="231239"/>
                </a:moveTo>
                <a:lnTo>
                  <a:pt x="235889" y="231239"/>
                </a:lnTo>
                <a:lnTo>
                  <a:pt x="233656" y="247964"/>
                </a:lnTo>
                <a:lnTo>
                  <a:pt x="233564" y="252163"/>
                </a:lnTo>
                <a:lnTo>
                  <a:pt x="233183" y="258214"/>
                </a:lnTo>
                <a:lnTo>
                  <a:pt x="233130" y="265296"/>
                </a:lnTo>
                <a:lnTo>
                  <a:pt x="235038" y="271179"/>
                </a:lnTo>
                <a:lnTo>
                  <a:pt x="240539" y="273635"/>
                </a:lnTo>
                <a:lnTo>
                  <a:pt x="246929" y="273635"/>
                </a:lnTo>
                <a:lnTo>
                  <a:pt x="259138" y="268425"/>
                </a:lnTo>
                <a:lnTo>
                  <a:pt x="264944" y="266685"/>
                </a:lnTo>
                <a:lnTo>
                  <a:pt x="325368" y="249242"/>
                </a:lnTo>
                <a:lnTo>
                  <a:pt x="332493" y="247964"/>
                </a:lnTo>
                <a:lnTo>
                  <a:pt x="341354" y="245541"/>
                </a:lnTo>
                <a:lnTo>
                  <a:pt x="348905" y="241484"/>
                </a:lnTo>
                <a:lnTo>
                  <a:pt x="352099" y="235304"/>
                </a:lnTo>
                <a:lnTo>
                  <a:pt x="352099" y="231239"/>
                </a:lnTo>
                <a:close/>
              </a:path>
              <a:path w="352425" h="273685">
                <a:moveTo>
                  <a:pt x="0" y="0"/>
                </a:moveTo>
                <a:lnTo>
                  <a:pt x="0" y="18002"/>
                </a:lnTo>
                <a:lnTo>
                  <a:pt x="6974" y="20912"/>
                </a:lnTo>
                <a:lnTo>
                  <a:pt x="13365" y="22068"/>
                </a:lnTo>
                <a:lnTo>
                  <a:pt x="21669" y="23659"/>
                </a:lnTo>
                <a:lnTo>
                  <a:pt x="47430" y="56498"/>
                </a:lnTo>
                <a:lnTo>
                  <a:pt x="47736" y="174284"/>
                </a:lnTo>
                <a:lnTo>
                  <a:pt x="48260" y="190334"/>
                </a:lnTo>
                <a:lnTo>
                  <a:pt x="66229" y="243435"/>
                </a:lnTo>
                <a:lnTo>
                  <a:pt x="113962" y="269570"/>
                </a:lnTo>
                <a:lnTo>
                  <a:pt x="131900" y="271310"/>
                </a:lnTo>
                <a:lnTo>
                  <a:pt x="155540" y="268654"/>
                </a:lnTo>
                <a:lnTo>
                  <a:pt x="197585" y="250492"/>
                </a:lnTo>
                <a:lnTo>
                  <a:pt x="224861" y="231239"/>
                </a:lnTo>
                <a:lnTo>
                  <a:pt x="352099" y="231239"/>
                </a:lnTo>
                <a:lnTo>
                  <a:pt x="352099" y="229498"/>
                </a:lnTo>
                <a:lnTo>
                  <a:pt x="176634" y="229498"/>
                </a:lnTo>
                <a:lnTo>
                  <a:pt x="166613" y="228318"/>
                </a:lnTo>
                <a:lnTo>
                  <a:pt x="138046" y="201372"/>
                </a:lnTo>
                <a:lnTo>
                  <a:pt x="133641" y="166153"/>
                </a:lnTo>
                <a:lnTo>
                  <a:pt x="133641" y="1740"/>
                </a:lnTo>
                <a:lnTo>
                  <a:pt x="70892" y="1740"/>
                </a:lnTo>
                <a:lnTo>
                  <a:pt x="57472" y="1559"/>
                </a:lnTo>
                <a:lnTo>
                  <a:pt x="30851" y="765"/>
                </a:lnTo>
                <a:lnTo>
                  <a:pt x="17430" y="584"/>
                </a:lnTo>
                <a:lnTo>
                  <a:pt x="9896" y="584"/>
                </a:lnTo>
                <a:lnTo>
                  <a:pt x="0" y="0"/>
                </a:lnTo>
                <a:close/>
              </a:path>
              <a:path w="352425" h="273685">
                <a:moveTo>
                  <a:pt x="181855" y="0"/>
                </a:moveTo>
                <a:lnTo>
                  <a:pt x="181855" y="18002"/>
                </a:lnTo>
                <a:lnTo>
                  <a:pt x="188830" y="20912"/>
                </a:lnTo>
                <a:lnTo>
                  <a:pt x="203525" y="23491"/>
                </a:lnTo>
                <a:lnTo>
                  <a:pt x="211516" y="25633"/>
                </a:lnTo>
                <a:lnTo>
                  <a:pt x="229035" y="184242"/>
                </a:lnTo>
                <a:lnTo>
                  <a:pt x="228490" y="193322"/>
                </a:lnTo>
                <a:lnTo>
                  <a:pt x="200171" y="223535"/>
                </a:lnTo>
                <a:lnTo>
                  <a:pt x="176634" y="229498"/>
                </a:lnTo>
                <a:lnTo>
                  <a:pt x="352099" y="229498"/>
                </a:lnTo>
                <a:lnTo>
                  <a:pt x="352064" y="228318"/>
                </a:lnTo>
                <a:lnTo>
                  <a:pt x="346877" y="226589"/>
                </a:lnTo>
                <a:lnTo>
                  <a:pt x="341046" y="225992"/>
                </a:lnTo>
                <a:lnTo>
                  <a:pt x="330020" y="224208"/>
                </a:lnTo>
                <a:lnTo>
                  <a:pt x="321662" y="220845"/>
                </a:lnTo>
                <a:lnTo>
                  <a:pt x="316462" y="214974"/>
                </a:lnTo>
                <a:lnTo>
                  <a:pt x="314912" y="205664"/>
                </a:lnTo>
                <a:lnTo>
                  <a:pt x="314912" y="12196"/>
                </a:lnTo>
                <a:lnTo>
                  <a:pt x="317532" y="1740"/>
                </a:lnTo>
                <a:lnTo>
                  <a:pt x="253332" y="1740"/>
                </a:lnTo>
                <a:lnTo>
                  <a:pt x="239826" y="1559"/>
                </a:lnTo>
                <a:lnTo>
                  <a:pt x="212799" y="765"/>
                </a:lnTo>
                <a:lnTo>
                  <a:pt x="199286" y="584"/>
                </a:lnTo>
                <a:lnTo>
                  <a:pt x="191752" y="584"/>
                </a:lnTo>
                <a:lnTo>
                  <a:pt x="181855" y="0"/>
                </a:lnTo>
                <a:close/>
              </a:path>
              <a:path w="352425" h="273685">
                <a:moveTo>
                  <a:pt x="131900" y="584"/>
                </a:moveTo>
                <a:lnTo>
                  <a:pt x="124341" y="584"/>
                </a:lnTo>
                <a:lnTo>
                  <a:pt x="110921" y="765"/>
                </a:lnTo>
                <a:lnTo>
                  <a:pt x="84305" y="1559"/>
                </a:lnTo>
                <a:lnTo>
                  <a:pt x="70892" y="1740"/>
                </a:lnTo>
                <a:lnTo>
                  <a:pt x="133641" y="1740"/>
                </a:lnTo>
                <a:lnTo>
                  <a:pt x="131900" y="584"/>
                </a:lnTo>
                <a:close/>
              </a:path>
              <a:path w="352425" h="273685">
                <a:moveTo>
                  <a:pt x="317821" y="584"/>
                </a:moveTo>
                <a:lnTo>
                  <a:pt x="307365" y="584"/>
                </a:lnTo>
                <a:lnTo>
                  <a:pt x="293849" y="765"/>
                </a:lnTo>
                <a:lnTo>
                  <a:pt x="266834" y="1559"/>
                </a:lnTo>
                <a:lnTo>
                  <a:pt x="253332" y="1740"/>
                </a:lnTo>
                <a:lnTo>
                  <a:pt x="317532" y="1740"/>
                </a:lnTo>
                <a:lnTo>
                  <a:pt x="317821" y="5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2" name="object 14"/>
          <p:cNvSpPr>
            <a:spLocks/>
          </p:cNvSpPr>
          <p:nvPr/>
        </p:nvSpPr>
        <p:spPr bwMode="auto">
          <a:xfrm>
            <a:off x="3010454" y="852477"/>
            <a:ext cx="124192" cy="209062"/>
          </a:xfrm>
          <a:custGeom>
            <a:avLst/>
            <a:gdLst>
              <a:gd name="T0" fmla="*/ 32014 w 204470"/>
              <a:gd name="T1" fmla="*/ 104693 h 347344"/>
              <a:gd name="T2" fmla="*/ 40170 w 204470"/>
              <a:gd name="T3" fmla="*/ 112235 h 347344"/>
              <a:gd name="T4" fmla="*/ 41901 w 204470"/>
              <a:gd name="T5" fmla="*/ 132021 h 347344"/>
              <a:gd name="T6" fmla="*/ 42655 w 204470"/>
              <a:gd name="T7" fmla="*/ 274829 h 347344"/>
              <a:gd name="T8" fmla="*/ 97483 w 204470"/>
              <a:gd name="T9" fmla="*/ 345565 h 347344"/>
              <a:gd name="T10" fmla="*/ 132644 w 204470"/>
              <a:gd name="T11" fmla="*/ 345156 h 347344"/>
              <a:gd name="T12" fmla="*/ 200714 w 204470"/>
              <a:gd name="T13" fmla="*/ 302408 h 347344"/>
              <a:gd name="T14" fmla="*/ 139062 w 204470"/>
              <a:gd name="T15" fmla="*/ 293168 h 347344"/>
              <a:gd name="T16" fmla="*/ 128138 w 204470"/>
              <a:gd name="T17" fmla="*/ 245246 h 347344"/>
              <a:gd name="T18" fmla="*/ 128321 w 204470"/>
              <a:gd name="T19" fmla="*/ 114006 h 347344"/>
              <a:gd name="T20" fmla="*/ 136126 w 204470"/>
              <a:gd name="T21" fmla="*/ 104963 h 347344"/>
              <a:gd name="T22" fmla="*/ 201351 w 204470"/>
              <a:gd name="T23" fmla="*/ 285533 h 347344"/>
              <a:gd name="T24" fmla="*/ 189930 w 204470"/>
              <a:gd name="T25" fmla="*/ 288170 h 347344"/>
              <a:gd name="T26" fmla="*/ 169770 w 204470"/>
              <a:gd name="T27" fmla="*/ 299771 h 347344"/>
              <a:gd name="T28" fmla="*/ 200714 w 204470"/>
              <a:gd name="T29" fmla="*/ 302408 h 347344"/>
              <a:gd name="T30" fmla="*/ 204162 w 204470"/>
              <a:gd name="T31" fmla="*/ 293971 h 347344"/>
              <a:gd name="T32" fmla="*/ 201351 w 204470"/>
              <a:gd name="T33" fmla="*/ 285533 h 347344"/>
              <a:gd name="T34" fmla="*/ 109117 w 204470"/>
              <a:gd name="T35" fmla="*/ 1938 h 347344"/>
              <a:gd name="T36" fmla="*/ 99448 w 204470"/>
              <a:gd name="T37" fmla="*/ 13009 h 347344"/>
              <a:gd name="T38" fmla="*/ 81233 w 204470"/>
              <a:gd name="T39" fmla="*/ 39812 h 347344"/>
              <a:gd name="T40" fmla="*/ 41606 w 204470"/>
              <a:gd name="T41" fmla="*/ 71455 h 347344"/>
              <a:gd name="T42" fmla="*/ 12215 w 204470"/>
              <a:gd name="T43" fmla="*/ 84907 h 347344"/>
              <a:gd name="T44" fmla="*/ 8 w 204470"/>
              <a:gd name="T45" fmla="*/ 98299 h 347344"/>
              <a:gd name="T46" fmla="*/ 10260 w 204470"/>
              <a:gd name="T47" fmla="*/ 104975 h 347344"/>
              <a:gd name="T48" fmla="*/ 26199 w 204470"/>
              <a:gd name="T49" fmla="*/ 104693 h 347344"/>
              <a:gd name="T50" fmla="*/ 185465 w 204470"/>
              <a:gd name="T51" fmla="*/ 104527 h 347344"/>
              <a:gd name="T52" fmla="*/ 194655 w 204470"/>
              <a:gd name="T53" fmla="*/ 98284 h 347344"/>
              <a:gd name="T54" fmla="*/ 193981 w 204470"/>
              <a:gd name="T55" fmla="*/ 81023 h 347344"/>
              <a:gd name="T56" fmla="*/ 125692 w 204470"/>
              <a:gd name="T57" fmla="*/ 77938 h 347344"/>
              <a:gd name="T58" fmla="*/ 125865 w 204470"/>
              <a:gd name="T59" fmla="*/ 14725 h 347344"/>
              <a:gd name="T60" fmla="*/ 122503 w 204470"/>
              <a:gd name="T61" fmla="*/ 2217 h 347344"/>
              <a:gd name="T62" fmla="*/ 183017 w 204470"/>
              <a:gd name="T63" fmla="*/ 77124 h 347344"/>
              <a:gd name="T64" fmla="*/ 129191 w 204470"/>
              <a:gd name="T65" fmla="*/ 77353 h 347344"/>
              <a:gd name="T66" fmla="*/ 189944 w 204470"/>
              <a:gd name="T67" fmla="*/ 77938 h 347344"/>
              <a:gd name="T68" fmla="*/ 183017 w 204470"/>
              <a:gd name="T69" fmla="*/ 77124 h 347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470" h="347344">
                <a:moveTo>
                  <a:pt x="147006" y="104597"/>
                </a:moveTo>
                <a:lnTo>
                  <a:pt x="31964" y="104597"/>
                </a:lnTo>
                <a:lnTo>
                  <a:pt x="38927" y="106338"/>
                </a:lnTo>
                <a:lnTo>
                  <a:pt x="40108" y="112132"/>
                </a:lnTo>
                <a:lnTo>
                  <a:pt x="41252" y="116794"/>
                </a:lnTo>
                <a:lnTo>
                  <a:pt x="41836" y="131900"/>
                </a:lnTo>
                <a:lnTo>
                  <a:pt x="41836" y="257957"/>
                </a:lnTo>
                <a:lnTo>
                  <a:pt x="42589" y="274578"/>
                </a:lnTo>
                <a:lnTo>
                  <a:pt x="58695" y="322459"/>
                </a:lnTo>
                <a:lnTo>
                  <a:pt x="97332" y="345249"/>
                </a:lnTo>
                <a:lnTo>
                  <a:pt x="112144" y="346852"/>
                </a:lnTo>
                <a:lnTo>
                  <a:pt x="132439" y="344840"/>
                </a:lnTo>
                <a:lnTo>
                  <a:pt x="171290" y="329711"/>
                </a:lnTo>
                <a:lnTo>
                  <a:pt x="200403" y="302131"/>
                </a:lnTo>
                <a:lnTo>
                  <a:pt x="156281" y="302131"/>
                </a:lnTo>
                <a:lnTo>
                  <a:pt x="138847" y="292900"/>
                </a:lnTo>
                <a:lnTo>
                  <a:pt x="130507" y="270977"/>
                </a:lnTo>
                <a:lnTo>
                  <a:pt x="127940" y="245022"/>
                </a:lnTo>
                <a:lnTo>
                  <a:pt x="127822" y="127250"/>
                </a:lnTo>
                <a:lnTo>
                  <a:pt x="128122" y="113902"/>
                </a:lnTo>
                <a:lnTo>
                  <a:pt x="130220" y="107205"/>
                </a:lnTo>
                <a:lnTo>
                  <a:pt x="135915" y="104867"/>
                </a:lnTo>
                <a:lnTo>
                  <a:pt x="147006" y="104597"/>
                </a:lnTo>
                <a:close/>
              </a:path>
              <a:path w="204470" h="347344">
                <a:moveTo>
                  <a:pt x="201039" y="285272"/>
                </a:moveTo>
                <a:lnTo>
                  <a:pt x="196974" y="285272"/>
                </a:lnTo>
                <a:lnTo>
                  <a:pt x="189636" y="287906"/>
                </a:lnTo>
                <a:lnTo>
                  <a:pt x="180553" y="293702"/>
                </a:lnTo>
                <a:lnTo>
                  <a:pt x="169507" y="299497"/>
                </a:lnTo>
                <a:lnTo>
                  <a:pt x="156281" y="302131"/>
                </a:lnTo>
                <a:lnTo>
                  <a:pt x="200403" y="302131"/>
                </a:lnTo>
                <a:lnTo>
                  <a:pt x="202047" y="299668"/>
                </a:lnTo>
                <a:lnTo>
                  <a:pt x="203846" y="293702"/>
                </a:lnTo>
                <a:lnTo>
                  <a:pt x="203936" y="288778"/>
                </a:lnTo>
                <a:lnTo>
                  <a:pt x="201039" y="285272"/>
                </a:lnTo>
                <a:close/>
              </a:path>
              <a:path w="204470" h="347344">
                <a:moveTo>
                  <a:pt x="115625" y="0"/>
                </a:moveTo>
                <a:lnTo>
                  <a:pt x="108948" y="1936"/>
                </a:lnTo>
                <a:lnTo>
                  <a:pt x="103576" y="6760"/>
                </a:lnTo>
                <a:lnTo>
                  <a:pt x="99294" y="12997"/>
                </a:lnTo>
                <a:lnTo>
                  <a:pt x="95882" y="19171"/>
                </a:lnTo>
                <a:lnTo>
                  <a:pt x="81107" y="39776"/>
                </a:lnTo>
                <a:lnTo>
                  <a:pt x="62686" y="57164"/>
                </a:lnTo>
                <a:lnTo>
                  <a:pt x="41542" y="71390"/>
                </a:lnTo>
                <a:lnTo>
                  <a:pt x="18599" y="82504"/>
                </a:lnTo>
                <a:lnTo>
                  <a:pt x="12196" y="84829"/>
                </a:lnTo>
                <a:lnTo>
                  <a:pt x="0" y="89479"/>
                </a:lnTo>
                <a:lnTo>
                  <a:pt x="8" y="98209"/>
                </a:lnTo>
                <a:lnTo>
                  <a:pt x="3024" y="103113"/>
                </a:lnTo>
                <a:lnTo>
                  <a:pt x="10244" y="104879"/>
                </a:lnTo>
                <a:lnTo>
                  <a:pt x="18882" y="104903"/>
                </a:lnTo>
                <a:lnTo>
                  <a:pt x="26158" y="104597"/>
                </a:lnTo>
                <a:lnTo>
                  <a:pt x="175465" y="104597"/>
                </a:lnTo>
                <a:lnTo>
                  <a:pt x="185178" y="104431"/>
                </a:lnTo>
                <a:lnTo>
                  <a:pt x="191237" y="102844"/>
                </a:lnTo>
                <a:lnTo>
                  <a:pt x="194354" y="98194"/>
                </a:lnTo>
                <a:lnTo>
                  <a:pt x="195233" y="88895"/>
                </a:lnTo>
                <a:lnTo>
                  <a:pt x="193681" y="80949"/>
                </a:lnTo>
                <a:lnTo>
                  <a:pt x="189650" y="77867"/>
                </a:lnTo>
                <a:lnTo>
                  <a:pt x="125497" y="77867"/>
                </a:lnTo>
                <a:lnTo>
                  <a:pt x="125556" y="19171"/>
                </a:lnTo>
                <a:lnTo>
                  <a:pt x="125670" y="14712"/>
                </a:lnTo>
                <a:lnTo>
                  <a:pt x="125135" y="7700"/>
                </a:lnTo>
                <a:lnTo>
                  <a:pt x="122313" y="2215"/>
                </a:lnTo>
                <a:lnTo>
                  <a:pt x="115625" y="0"/>
                </a:lnTo>
                <a:close/>
              </a:path>
              <a:path w="204470" h="347344">
                <a:moveTo>
                  <a:pt x="182734" y="77053"/>
                </a:moveTo>
                <a:lnTo>
                  <a:pt x="174321" y="77282"/>
                </a:lnTo>
                <a:lnTo>
                  <a:pt x="128991" y="77282"/>
                </a:lnTo>
                <a:lnTo>
                  <a:pt x="125497" y="77867"/>
                </a:lnTo>
                <a:lnTo>
                  <a:pt x="189650" y="77867"/>
                </a:lnTo>
                <a:lnTo>
                  <a:pt x="189351" y="77638"/>
                </a:lnTo>
                <a:lnTo>
                  <a:pt x="182734" y="770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3" name="object 15"/>
          <p:cNvSpPr>
            <a:spLocks/>
          </p:cNvSpPr>
          <p:nvPr/>
        </p:nvSpPr>
        <p:spPr bwMode="auto">
          <a:xfrm>
            <a:off x="3219366" y="898299"/>
            <a:ext cx="216614" cy="234837"/>
          </a:xfrm>
          <a:custGeom>
            <a:avLst/>
            <a:gdLst>
              <a:gd name="T0" fmla="*/ 67654 w 356235"/>
              <a:gd name="T1" fmla="*/ 343024 h 391160"/>
              <a:gd name="T2" fmla="*/ 70240 w 356235"/>
              <a:gd name="T3" fmla="*/ 375930 h 391160"/>
              <a:gd name="T4" fmla="*/ 98277 w 356235"/>
              <a:gd name="T5" fmla="*/ 389614 h 391160"/>
              <a:gd name="T6" fmla="*/ 139145 w 356235"/>
              <a:gd name="T7" fmla="*/ 388470 h 391160"/>
              <a:gd name="T8" fmla="*/ 157896 w 356235"/>
              <a:gd name="T9" fmla="*/ 368583 h 391160"/>
              <a:gd name="T10" fmla="*/ 175967 w 356235"/>
              <a:gd name="T11" fmla="*/ 320826 h 391160"/>
              <a:gd name="T12" fmla="*/ 98480 w 356235"/>
              <a:gd name="T13" fmla="*/ 319756 h 391160"/>
              <a:gd name="T14" fmla="*/ 0 w 356235"/>
              <a:gd name="T15" fmla="*/ 0 h 391160"/>
              <a:gd name="T16" fmla="*/ 9897 w 356235"/>
              <a:gd name="T17" fmla="*/ 21449 h 391160"/>
              <a:gd name="T18" fmla="*/ 30148 w 356235"/>
              <a:gd name="T19" fmla="*/ 25295 h 391160"/>
              <a:gd name="T20" fmla="*/ 152635 w 356235"/>
              <a:gd name="T21" fmla="*/ 249992 h 391160"/>
              <a:gd name="T22" fmla="*/ 162529 w 356235"/>
              <a:gd name="T23" fmla="*/ 289026 h 391160"/>
              <a:gd name="T24" fmla="*/ 120257 w 356235"/>
              <a:gd name="T25" fmla="*/ 320826 h 391160"/>
              <a:gd name="T26" fmla="*/ 196317 w 356235"/>
              <a:gd name="T27" fmla="*/ 272049 h 391160"/>
              <a:gd name="T28" fmla="*/ 209144 w 356235"/>
              <a:gd name="T29" fmla="*/ 169359 h 391160"/>
              <a:gd name="T30" fmla="*/ 201552 w 356235"/>
              <a:gd name="T31" fmla="*/ 151373 h 391160"/>
              <a:gd name="T32" fmla="*/ 155771 w 356235"/>
              <a:gd name="T33" fmla="*/ 56585 h 391160"/>
              <a:gd name="T34" fmla="*/ 150191 w 356235"/>
              <a:gd name="T35" fmla="*/ 42633 h 391160"/>
              <a:gd name="T36" fmla="*/ 151626 w 356235"/>
              <a:gd name="T37" fmla="*/ 29699 h 391160"/>
              <a:gd name="T38" fmla="*/ 165106 w 356235"/>
              <a:gd name="T39" fmla="*/ 23889 h 391160"/>
              <a:gd name="T40" fmla="*/ 178839 w 356235"/>
              <a:gd name="T41" fmla="*/ 20853 h 391160"/>
              <a:gd name="T42" fmla="*/ 186992 w 356235"/>
              <a:gd name="T43" fmla="*/ 1141 h 391160"/>
              <a:gd name="T44" fmla="*/ 78470 w 356235"/>
              <a:gd name="T45" fmla="*/ 963 h 391160"/>
              <a:gd name="T46" fmla="*/ 19808 w 356235"/>
              <a:gd name="T47" fmla="*/ 0 h 391160"/>
              <a:gd name="T48" fmla="*/ 223118 w 356235"/>
              <a:gd name="T49" fmla="*/ 0 h 391160"/>
              <a:gd name="T50" fmla="*/ 225350 w 356235"/>
              <a:gd name="T51" fmla="*/ 16406 h 391160"/>
              <a:gd name="T52" fmla="*/ 238112 w 356235"/>
              <a:gd name="T53" fmla="*/ 21996 h 391160"/>
              <a:gd name="T54" fmla="*/ 254022 w 356235"/>
              <a:gd name="T55" fmla="*/ 23783 h 391160"/>
              <a:gd name="T56" fmla="*/ 268946 w 356235"/>
              <a:gd name="T57" fmla="*/ 32230 h 391160"/>
              <a:gd name="T58" fmla="*/ 271487 w 356235"/>
              <a:gd name="T59" fmla="*/ 48707 h 391160"/>
              <a:gd name="T60" fmla="*/ 264482 w 356235"/>
              <a:gd name="T61" fmla="*/ 63801 h 391160"/>
              <a:gd name="T62" fmla="*/ 224864 w 356235"/>
              <a:gd name="T63" fmla="*/ 154848 h 391160"/>
              <a:gd name="T64" fmla="*/ 244993 w 356235"/>
              <a:gd name="T65" fmla="*/ 169359 h 391160"/>
              <a:gd name="T66" fmla="*/ 289878 w 356235"/>
              <a:gd name="T67" fmla="*/ 74285 h 391160"/>
              <a:gd name="T68" fmla="*/ 324489 w 356235"/>
              <a:gd name="T69" fmla="*/ 25575 h 391160"/>
              <a:gd name="T70" fmla="*/ 357105 w 356235"/>
              <a:gd name="T71" fmla="*/ 19115 h 391160"/>
              <a:gd name="T72" fmla="*/ 291870 w 356235"/>
              <a:gd name="T73" fmla="*/ 1141 h 391160"/>
              <a:gd name="T74" fmla="*/ 254340 w 356235"/>
              <a:gd name="T75" fmla="*/ 178 h 391160"/>
              <a:gd name="T76" fmla="*/ 186992 w 356235"/>
              <a:gd name="T77" fmla="*/ 0 h 391160"/>
              <a:gd name="T78" fmla="*/ 148916 w 356235"/>
              <a:gd name="T79" fmla="*/ 178 h 391160"/>
              <a:gd name="T80" fmla="*/ 97884 w 356235"/>
              <a:gd name="T81" fmla="*/ 1141 h 391160"/>
              <a:gd name="T82" fmla="*/ 186992 w 356235"/>
              <a:gd name="T83" fmla="*/ 0 h 391160"/>
              <a:gd name="T84" fmla="*/ 341970 w 356235"/>
              <a:gd name="T85" fmla="*/ 0 h 391160"/>
              <a:gd name="T86" fmla="*/ 304448 w 356235"/>
              <a:gd name="T87" fmla="*/ 963 h 391160"/>
              <a:gd name="T88" fmla="*/ 357105 w 356235"/>
              <a:gd name="T89" fmla="*/ 1141 h 391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235" h="391160">
                <a:moveTo>
                  <a:pt x="98217" y="320276"/>
                </a:moveTo>
                <a:lnTo>
                  <a:pt x="67473" y="343582"/>
                </a:lnTo>
                <a:lnTo>
                  <a:pt x="65658" y="358464"/>
                </a:lnTo>
                <a:lnTo>
                  <a:pt x="70053" y="376541"/>
                </a:lnTo>
                <a:lnTo>
                  <a:pt x="81638" y="386281"/>
                </a:lnTo>
                <a:lnTo>
                  <a:pt x="98015" y="390248"/>
                </a:lnTo>
                <a:lnTo>
                  <a:pt x="116782" y="391001"/>
                </a:lnTo>
                <a:lnTo>
                  <a:pt x="138774" y="389102"/>
                </a:lnTo>
                <a:lnTo>
                  <a:pt x="150632" y="382354"/>
                </a:lnTo>
                <a:lnTo>
                  <a:pt x="157475" y="369182"/>
                </a:lnTo>
                <a:lnTo>
                  <a:pt x="164424" y="348008"/>
                </a:lnTo>
                <a:lnTo>
                  <a:pt x="175498" y="321348"/>
                </a:lnTo>
                <a:lnTo>
                  <a:pt x="119936" y="321348"/>
                </a:lnTo>
                <a:lnTo>
                  <a:pt x="98217" y="320276"/>
                </a:lnTo>
                <a:close/>
              </a:path>
              <a:path w="356235" h="391160">
                <a:moveTo>
                  <a:pt x="19755" y="0"/>
                </a:moveTo>
                <a:lnTo>
                  <a:pt x="0" y="0"/>
                </a:lnTo>
                <a:lnTo>
                  <a:pt x="0" y="19743"/>
                </a:lnTo>
                <a:lnTo>
                  <a:pt x="9871" y="21484"/>
                </a:lnTo>
                <a:lnTo>
                  <a:pt x="24239" y="23822"/>
                </a:lnTo>
                <a:lnTo>
                  <a:pt x="30068" y="25336"/>
                </a:lnTo>
                <a:lnTo>
                  <a:pt x="60613" y="66116"/>
                </a:lnTo>
                <a:lnTo>
                  <a:pt x="152228" y="250398"/>
                </a:lnTo>
                <a:lnTo>
                  <a:pt x="163268" y="282363"/>
                </a:lnTo>
                <a:lnTo>
                  <a:pt x="162095" y="289496"/>
                </a:lnTo>
                <a:lnTo>
                  <a:pt x="131241" y="321130"/>
                </a:lnTo>
                <a:lnTo>
                  <a:pt x="119936" y="321348"/>
                </a:lnTo>
                <a:lnTo>
                  <a:pt x="175498" y="321348"/>
                </a:lnTo>
                <a:lnTo>
                  <a:pt x="195793" y="272491"/>
                </a:lnTo>
                <a:lnTo>
                  <a:pt x="244339" y="169634"/>
                </a:lnTo>
                <a:lnTo>
                  <a:pt x="208586" y="169634"/>
                </a:lnTo>
                <a:lnTo>
                  <a:pt x="202780" y="154540"/>
                </a:lnTo>
                <a:lnTo>
                  <a:pt x="201014" y="151619"/>
                </a:lnTo>
                <a:lnTo>
                  <a:pt x="158021" y="62139"/>
                </a:lnTo>
                <a:lnTo>
                  <a:pt x="155355" y="56677"/>
                </a:lnTo>
                <a:lnTo>
                  <a:pt x="152302" y="49798"/>
                </a:lnTo>
                <a:lnTo>
                  <a:pt x="149790" y="42702"/>
                </a:lnTo>
                <a:lnTo>
                  <a:pt x="148747" y="36589"/>
                </a:lnTo>
                <a:lnTo>
                  <a:pt x="151221" y="29747"/>
                </a:lnTo>
                <a:lnTo>
                  <a:pt x="157234" y="25910"/>
                </a:lnTo>
                <a:lnTo>
                  <a:pt x="164665" y="23928"/>
                </a:lnTo>
                <a:lnTo>
                  <a:pt x="171399" y="22652"/>
                </a:lnTo>
                <a:lnTo>
                  <a:pt x="178362" y="20887"/>
                </a:lnTo>
                <a:lnTo>
                  <a:pt x="186493" y="18587"/>
                </a:lnTo>
                <a:lnTo>
                  <a:pt x="186493" y="1143"/>
                </a:lnTo>
                <a:lnTo>
                  <a:pt x="97623" y="1143"/>
                </a:lnTo>
                <a:lnTo>
                  <a:pt x="78261" y="965"/>
                </a:lnTo>
                <a:lnTo>
                  <a:pt x="39110" y="178"/>
                </a:lnTo>
                <a:lnTo>
                  <a:pt x="19755" y="0"/>
                </a:lnTo>
                <a:close/>
              </a:path>
              <a:path w="356235" h="391160">
                <a:moveTo>
                  <a:pt x="241110" y="0"/>
                </a:moveTo>
                <a:lnTo>
                  <a:pt x="222523" y="0"/>
                </a:lnTo>
                <a:lnTo>
                  <a:pt x="222523" y="9274"/>
                </a:lnTo>
                <a:lnTo>
                  <a:pt x="224749" y="16433"/>
                </a:lnTo>
                <a:lnTo>
                  <a:pt x="230298" y="20323"/>
                </a:lnTo>
                <a:lnTo>
                  <a:pt x="237477" y="22032"/>
                </a:lnTo>
                <a:lnTo>
                  <a:pt x="244592" y="22652"/>
                </a:lnTo>
                <a:lnTo>
                  <a:pt x="253344" y="23822"/>
                </a:lnTo>
                <a:lnTo>
                  <a:pt x="261822" y="26851"/>
                </a:lnTo>
                <a:lnTo>
                  <a:pt x="268228" y="32282"/>
                </a:lnTo>
                <a:lnTo>
                  <a:pt x="270763" y="40655"/>
                </a:lnTo>
                <a:lnTo>
                  <a:pt x="270763" y="48786"/>
                </a:lnTo>
                <a:lnTo>
                  <a:pt x="266685" y="56917"/>
                </a:lnTo>
                <a:lnTo>
                  <a:pt x="263776" y="63905"/>
                </a:lnTo>
                <a:lnTo>
                  <a:pt x="225445" y="151034"/>
                </a:lnTo>
                <a:lnTo>
                  <a:pt x="224264" y="155100"/>
                </a:lnTo>
                <a:lnTo>
                  <a:pt x="219042" y="169634"/>
                </a:lnTo>
                <a:lnTo>
                  <a:pt x="244339" y="169634"/>
                </a:lnTo>
                <a:lnTo>
                  <a:pt x="283544" y="86570"/>
                </a:lnTo>
                <a:lnTo>
                  <a:pt x="289105" y="74406"/>
                </a:lnTo>
                <a:lnTo>
                  <a:pt x="295874" y="60402"/>
                </a:lnTo>
                <a:lnTo>
                  <a:pt x="323623" y="25617"/>
                </a:lnTo>
                <a:lnTo>
                  <a:pt x="348021" y="21484"/>
                </a:lnTo>
                <a:lnTo>
                  <a:pt x="356152" y="19146"/>
                </a:lnTo>
                <a:lnTo>
                  <a:pt x="356152" y="1143"/>
                </a:lnTo>
                <a:lnTo>
                  <a:pt x="291091" y="1143"/>
                </a:lnTo>
                <a:lnTo>
                  <a:pt x="278540" y="965"/>
                </a:lnTo>
                <a:lnTo>
                  <a:pt x="253661" y="178"/>
                </a:lnTo>
                <a:lnTo>
                  <a:pt x="241110" y="0"/>
                </a:lnTo>
                <a:close/>
              </a:path>
              <a:path w="356235" h="391160">
                <a:moveTo>
                  <a:pt x="186493" y="0"/>
                </a:moveTo>
                <a:lnTo>
                  <a:pt x="165593" y="0"/>
                </a:lnTo>
                <a:lnTo>
                  <a:pt x="148519" y="178"/>
                </a:lnTo>
                <a:lnTo>
                  <a:pt x="114367" y="965"/>
                </a:lnTo>
                <a:lnTo>
                  <a:pt x="97623" y="1143"/>
                </a:lnTo>
                <a:lnTo>
                  <a:pt x="186493" y="1143"/>
                </a:lnTo>
                <a:lnTo>
                  <a:pt x="186493" y="0"/>
                </a:lnTo>
                <a:close/>
              </a:path>
              <a:path w="356235" h="391160">
                <a:moveTo>
                  <a:pt x="356152" y="0"/>
                </a:moveTo>
                <a:lnTo>
                  <a:pt x="341058" y="0"/>
                </a:lnTo>
                <a:lnTo>
                  <a:pt x="328513" y="178"/>
                </a:lnTo>
                <a:lnTo>
                  <a:pt x="303636" y="965"/>
                </a:lnTo>
                <a:lnTo>
                  <a:pt x="291091" y="1143"/>
                </a:lnTo>
                <a:lnTo>
                  <a:pt x="356152" y="1143"/>
                </a:lnTo>
                <a:lnTo>
                  <a:pt x="356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4" name="object 16"/>
          <p:cNvSpPr>
            <a:spLocks/>
          </p:cNvSpPr>
          <p:nvPr/>
        </p:nvSpPr>
        <p:spPr bwMode="auto">
          <a:xfrm>
            <a:off x="3432130" y="894481"/>
            <a:ext cx="198322" cy="167058"/>
          </a:xfrm>
          <a:custGeom>
            <a:avLst/>
            <a:gdLst>
              <a:gd name="T0" fmla="*/ 164732 w 326389"/>
              <a:gd name="T1" fmla="*/ 0 h 277494"/>
              <a:gd name="T2" fmla="*/ 116756 w 326389"/>
              <a:gd name="T3" fmla="*/ 6302 h 277494"/>
              <a:gd name="T4" fmla="*/ 72047 w 326389"/>
              <a:gd name="T5" fmla="*/ 24468 h 277494"/>
              <a:gd name="T6" fmla="*/ 34853 w 326389"/>
              <a:gd name="T7" fmla="*/ 53381 h 277494"/>
              <a:gd name="T8" fmla="*/ 9420 w 326389"/>
              <a:gd name="T9" fmla="*/ 91929 h 277494"/>
              <a:gd name="T10" fmla="*/ 0 w 326389"/>
              <a:gd name="T11" fmla="*/ 138997 h 277494"/>
              <a:gd name="T12" fmla="*/ 8602 w 326389"/>
              <a:gd name="T13" fmla="*/ 186900 h 277494"/>
              <a:gd name="T14" fmla="*/ 32208 w 326389"/>
              <a:gd name="T15" fmla="*/ 225420 h 277494"/>
              <a:gd name="T16" fmla="*/ 67521 w 326389"/>
              <a:gd name="T17" fmla="*/ 253834 h 277494"/>
              <a:gd name="T18" fmla="*/ 111242 w 326389"/>
              <a:gd name="T19" fmla="*/ 271413 h 277494"/>
              <a:gd name="T20" fmla="*/ 160073 w 326389"/>
              <a:gd name="T21" fmla="*/ 277434 h 277494"/>
              <a:gd name="T22" fmla="*/ 209812 w 326389"/>
              <a:gd name="T23" fmla="*/ 270985 h 277494"/>
              <a:gd name="T24" fmla="*/ 242243 w 326389"/>
              <a:gd name="T25" fmla="*/ 257668 h 277494"/>
              <a:gd name="T26" fmla="*/ 170550 w 326389"/>
              <a:gd name="T27" fmla="*/ 257668 h 277494"/>
              <a:gd name="T28" fmla="*/ 133985 w 326389"/>
              <a:gd name="T29" fmla="*/ 242726 h 277494"/>
              <a:gd name="T30" fmla="*/ 110297 w 326389"/>
              <a:gd name="T31" fmla="*/ 206626 h 277494"/>
              <a:gd name="T32" fmla="*/ 97524 w 326389"/>
              <a:gd name="T33" fmla="*/ 162454 h 277494"/>
              <a:gd name="T34" fmla="*/ 93702 w 326389"/>
              <a:gd name="T35" fmla="*/ 123301 h 277494"/>
              <a:gd name="T36" fmla="*/ 96851 w 326389"/>
              <a:gd name="T37" fmla="*/ 90682 h 277494"/>
              <a:gd name="T38" fmla="*/ 107534 w 326389"/>
              <a:gd name="T39" fmla="*/ 56919 h 277494"/>
              <a:gd name="T40" fmla="*/ 127604 w 326389"/>
              <a:gd name="T41" fmla="*/ 30463 h 277494"/>
              <a:gd name="T42" fmla="*/ 158915 w 326389"/>
              <a:gd name="T43" fmla="*/ 19766 h 277494"/>
              <a:gd name="T44" fmla="*/ 250393 w 326389"/>
              <a:gd name="T45" fmla="*/ 19766 h 277494"/>
              <a:gd name="T46" fmla="*/ 248569 w 326389"/>
              <a:gd name="T47" fmla="*/ 18641 h 277494"/>
              <a:gd name="T48" fmla="*/ 221933 w 326389"/>
              <a:gd name="T49" fmla="*/ 8140 h 277494"/>
              <a:gd name="T50" fmla="*/ 193768 w 326389"/>
              <a:gd name="T51" fmla="*/ 1998 h 277494"/>
              <a:gd name="T52" fmla="*/ 164732 w 326389"/>
              <a:gd name="T53" fmla="*/ 0 h 277494"/>
              <a:gd name="T54" fmla="*/ 250393 w 326389"/>
              <a:gd name="T55" fmla="*/ 19766 h 277494"/>
              <a:gd name="T56" fmla="*/ 158915 w 326389"/>
              <a:gd name="T57" fmla="*/ 19766 h 277494"/>
              <a:gd name="T58" fmla="*/ 177071 w 326389"/>
              <a:gd name="T59" fmla="*/ 23636 h 277494"/>
              <a:gd name="T60" fmla="*/ 192831 w 326389"/>
              <a:gd name="T61" fmla="*/ 33724 h 277494"/>
              <a:gd name="T62" fmla="*/ 223369 w 326389"/>
              <a:gd name="T63" fmla="*/ 82955 h 277494"/>
              <a:gd name="T64" fmla="*/ 232334 w 326389"/>
              <a:gd name="T65" fmla="*/ 127111 h 277494"/>
              <a:gd name="T66" fmla="*/ 233433 w 326389"/>
              <a:gd name="T67" fmla="*/ 148320 h 277494"/>
              <a:gd name="T68" fmla="*/ 230811 w 326389"/>
              <a:gd name="T69" fmla="*/ 181595 h 277494"/>
              <a:gd name="T70" fmla="*/ 221200 w 326389"/>
              <a:gd name="T71" fmla="*/ 217384 h 277494"/>
              <a:gd name="T72" fmla="*/ 201986 w 326389"/>
              <a:gd name="T73" fmla="*/ 245979 h 277494"/>
              <a:gd name="T74" fmla="*/ 170550 w 326389"/>
              <a:gd name="T75" fmla="*/ 257668 h 277494"/>
              <a:gd name="T76" fmla="*/ 242243 w 326389"/>
              <a:gd name="T77" fmla="*/ 257668 h 277494"/>
              <a:gd name="T78" fmla="*/ 255157 w 326389"/>
              <a:gd name="T79" fmla="*/ 252365 h 277494"/>
              <a:gd name="T80" fmla="*/ 292283 w 326389"/>
              <a:gd name="T81" fmla="*/ 222662 h 277494"/>
              <a:gd name="T82" fmla="*/ 317364 w 326389"/>
              <a:gd name="T83" fmla="*/ 182966 h 277494"/>
              <a:gd name="T84" fmla="*/ 326575 w 326389"/>
              <a:gd name="T85" fmla="*/ 134366 h 277494"/>
              <a:gd name="T86" fmla="*/ 322708 w 326389"/>
              <a:gd name="T87" fmla="*/ 105308 h 277494"/>
              <a:gd name="T88" fmla="*/ 311799 w 326389"/>
              <a:gd name="T89" fmla="*/ 78156 h 277494"/>
              <a:gd name="T90" fmla="*/ 294891 w 326389"/>
              <a:gd name="T91" fmla="*/ 53949 h 277494"/>
              <a:gd name="T92" fmla="*/ 273022 w 326389"/>
              <a:gd name="T93" fmla="*/ 33719 h 277494"/>
              <a:gd name="T94" fmla="*/ 250393 w 326389"/>
              <a:gd name="T95" fmla="*/ 19766 h 277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6389" h="277494">
                <a:moveTo>
                  <a:pt x="164412" y="0"/>
                </a:moveTo>
                <a:lnTo>
                  <a:pt x="116529" y="6295"/>
                </a:lnTo>
                <a:lnTo>
                  <a:pt x="71907" y="24440"/>
                </a:lnTo>
                <a:lnTo>
                  <a:pt x="34785" y="53320"/>
                </a:lnTo>
                <a:lnTo>
                  <a:pt x="9402" y="91824"/>
                </a:lnTo>
                <a:lnTo>
                  <a:pt x="0" y="138838"/>
                </a:lnTo>
                <a:lnTo>
                  <a:pt x="8585" y="186686"/>
                </a:lnTo>
                <a:lnTo>
                  <a:pt x="32145" y="225162"/>
                </a:lnTo>
                <a:lnTo>
                  <a:pt x="67390" y="253543"/>
                </a:lnTo>
                <a:lnTo>
                  <a:pt x="111026" y="271102"/>
                </a:lnTo>
                <a:lnTo>
                  <a:pt x="159762" y="277116"/>
                </a:lnTo>
                <a:lnTo>
                  <a:pt x="209404" y="270675"/>
                </a:lnTo>
                <a:lnTo>
                  <a:pt x="241772" y="257373"/>
                </a:lnTo>
                <a:lnTo>
                  <a:pt x="170218" y="257373"/>
                </a:lnTo>
                <a:lnTo>
                  <a:pt x="133724" y="242448"/>
                </a:lnTo>
                <a:lnTo>
                  <a:pt x="110082" y="206389"/>
                </a:lnTo>
                <a:lnTo>
                  <a:pt x="97334" y="162268"/>
                </a:lnTo>
                <a:lnTo>
                  <a:pt x="93520" y="123160"/>
                </a:lnTo>
                <a:lnTo>
                  <a:pt x="96663" y="90578"/>
                </a:lnTo>
                <a:lnTo>
                  <a:pt x="107325" y="56854"/>
                </a:lnTo>
                <a:lnTo>
                  <a:pt x="127356" y="30428"/>
                </a:lnTo>
                <a:lnTo>
                  <a:pt x="158606" y="19743"/>
                </a:lnTo>
                <a:lnTo>
                  <a:pt x="249906" y="19743"/>
                </a:lnTo>
                <a:lnTo>
                  <a:pt x="248086" y="18620"/>
                </a:lnTo>
                <a:lnTo>
                  <a:pt x="221501" y="8131"/>
                </a:lnTo>
                <a:lnTo>
                  <a:pt x="193391" y="1996"/>
                </a:lnTo>
                <a:lnTo>
                  <a:pt x="164412" y="0"/>
                </a:lnTo>
                <a:close/>
              </a:path>
              <a:path w="326389" h="277494">
                <a:moveTo>
                  <a:pt x="249906" y="19743"/>
                </a:moveTo>
                <a:lnTo>
                  <a:pt x="158606" y="19743"/>
                </a:lnTo>
                <a:lnTo>
                  <a:pt x="176727" y="23609"/>
                </a:lnTo>
                <a:lnTo>
                  <a:pt x="192456" y="33685"/>
                </a:lnTo>
                <a:lnTo>
                  <a:pt x="222935" y="82860"/>
                </a:lnTo>
                <a:lnTo>
                  <a:pt x="231882" y="126966"/>
                </a:lnTo>
                <a:lnTo>
                  <a:pt x="232979" y="148150"/>
                </a:lnTo>
                <a:lnTo>
                  <a:pt x="230362" y="181387"/>
                </a:lnTo>
                <a:lnTo>
                  <a:pt x="220770" y="217135"/>
                </a:lnTo>
                <a:lnTo>
                  <a:pt x="201593" y="245697"/>
                </a:lnTo>
                <a:lnTo>
                  <a:pt x="170218" y="257373"/>
                </a:lnTo>
                <a:lnTo>
                  <a:pt x="241772" y="257373"/>
                </a:lnTo>
                <a:lnTo>
                  <a:pt x="254661" y="252076"/>
                </a:lnTo>
                <a:lnTo>
                  <a:pt x="291715" y="222407"/>
                </a:lnTo>
                <a:lnTo>
                  <a:pt x="316747" y="182757"/>
                </a:lnTo>
                <a:lnTo>
                  <a:pt x="325940" y="134212"/>
                </a:lnTo>
                <a:lnTo>
                  <a:pt x="322080" y="105187"/>
                </a:lnTo>
                <a:lnTo>
                  <a:pt x="311193" y="78067"/>
                </a:lnTo>
                <a:lnTo>
                  <a:pt x="294317" y="53887"/>
                </a:lnTo>
                <a:lnTo>
                  <a:pt x="272491" y="33680"/>
                </a:lnTo>
                <a:lnTo>
                  <a:pt x="249906" y="19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5" name="object 17"/>
          <p:cNvSpPr>
            <a:spLocks/>
          </p:cNvSpPr>
          <p:nvPr/>
        </p:nvSpPr>
        <p:spPr bwMode="auto">
          <a:xfrm>
            <a:off x="3635265" y="898299"/>
            <a:ext cx="213726" cy="164195"/>
          </a:xfrm>
          <a:custGeom>
            <a:avLst/>
            <a:gdLst>
              <a:gd name="T0" fmla="*/ 235889 w 352425"/>
              <a:gd name="T1" fmla="*/ 230702 h 273685"/>
              <a:gd name="T2" fmla="*/ 233564 w 352425"/>
              <a:gd name="T3" fmla="*/ 251578 h 273685"/>
              <a:gd name="T4" fmla="*/ 233130 w 352425"/>
              <a:gd name="T5" fmla="*/ 264680 h 273685"/>
              <a:gd name="T6" fmla="*/ 240539 w 352425"/>
              <a:gd name="T7" fmla="*/ 273000 h 273685"/>
              <a:gd name="T8" fmla="*/ 259138 w 352425"/>
              <a:gd name="T9" fmla="*/ 267802 h 273685"/>
              <a:gd name="T10" fmla="*/ 325368 w 352425"/>
              <a:gd name="T11" fmla="*/ 248664 h 273685"/>
              <a:gd name="T12" fmla="*/ 341354 w 352425"/>
              <a:gd name="T13" fmla="*/ 244971 h 273685"/>
              <a:gd name="T14" fmla="*/ 352099 w 352425"/>
              <a:gd name="T15" fmla="*/ 234758 h 273685"/>
              <a:gd name="T16" fmla="*/ 0 w 352425"/>
              <a:gd name="T17" fmla="*/ 0 h 273685"/>
              <a:gd name="T18" fmla="*/ 6974 w 352425"/>
              <a:gd name="T19" fmla="*/ 20863 h 273685"/>
              <a:gd name="T20" fmla="*/ 21669 w 352425"/>
              <a:gd name="T21" fmla="*/ 23604 h 273685"/>
              <a:gd name="T22" fmla="*/ 47736 w 352425"/>
              <a:gd name="T23" fmla="*/ 173880 h 273685"/>
              <a:gd name="T24" fmla="*/ 66229 w 352425"/>
              <a:gd name="T25" fmla="*/ 242870 h 273685"/>
              <a:gd name="T26" fmla="*/ 131900 w 352425"/>
              <a:gd name="T27" fmla="*/ 270681 h 273685"/>
              <a:gd name="T28" fmla="*/ 197579 w 352425"/>
              <a:gd name="T29" fmla="*/ 249911 h 273685"/>
              <a:gd name="T30" fmla="*/ 352099 w 352425"/>
              <a:gd name="T31" fmla="*/ 230702 h 273685"/>
              <a:gd name="T32" fmla="*/ 176634 w 352425"/>
              <a:gd name="T33" fmla="*/ 228966 h 273685"/>
              <a:gd name="T34" fmla="*/ 138046 w 352425"/>
              <a:gd name="T35" fmla="*/ 200905 h 273685"/>
              <a:gd name="T36" fmla="*/ 133641 w 352425"/>
              <a:gd name="T37" fmla="*/ 1736 h 273685"/>
              <a:gd name="T38" fmla="*/ 57465 w 352425"/>
              <a:gd name="T39" fmla="*/ 1555 h 273685"/>
              <a:gd name="T40" fmla="*/ 17430 w 352425"/>
              <a:gd name="T41" fmla="*/ 583 h 273685"/>
              <a:gd name="T42" fmla="*/ 0 w 352425"/>
              <a:gd name="T43" fmla="*/ 0 h 273685"/>
              <a:gd name="T44" fmla="*/ 181855 w 352425"/>
              <a:gd name="T45" fmla="*/ 17960 h 273685"/>
              <a:gd name="T46" fmla="*/ 203525 w 352425"/>
              <a:gd name="T47" fmla="*/ 23436 h 273685"/>
              <a:gd name="T48" fmla="*/ 229035 w 352425"/>
              <a:gd name="T49" fmla="*/ 183815 h 273685"/>
              <a:gd name="T50" fmla="*/ 200171 w 352425"/>
              <a:gd name="T51" fmla="*/ 223016 h 273685"/>
              <a:gd name="T52" fmla="*/ 352099 w 352425"/>
              <a:gd name="T53" fmla="*/ 228966 h 273685"/>
              <a:gd name="T54" fmla="*/ 346877 w 352425"/>
              <a:gd name="T55" fmla="*/ 226063 h 273685"/>
              <a:gd name="T56" fmla="*/ 330020 w 352425"/>
              <a:gd name="T57" fmla="*/ 223688 h 273685"/>
              <a:gd name="T58" fmla="*/ 316462 w 352425"/>
              <a:gd name="T59" fmla="*/ 214475 h 273685"/>
              <a:gd name="T60" fmla="*/ 314912 w 352425"/>
              <a:gd name="T61" fmla="*/ 12168 h 273685"/>
              <a:gd name="T62" fmla="*/ 253332 w 352425"/>
              <a:gd name="T63" fmla="*/ 1736 h 273685"/>
              <a:gd name="T64" fmla="*/ 212794 w 352425"/>
              <a:gd name="T65" fmla="*/ 763 h 273685"/>
              <a:gd name="T66" fmla="*/ 191752 w 352425"/>
              <a:gd name="T67" fmla="*/ 583 h 273685"/>
              <a:gd name="T68" fmla="*/ 131900 w 352425"/>
              <a:gd name="T69" fmla="*/ 583 h 273685"/>
              <a:gd name="T70" fmla="*/ 110915 w 352425"/>
              <a:gd name="T71" fmla="*/ 763 h 273685"/>
              <a:gd name="T72" fmla="*/ 70879 w 352425"/>
              <a:gd name="T73" fmla="*/ 1736 h 273685"/>
              <a:gd name="T74" fmla="*/ 131900 w 352425"/>
              <a:gd name="T75" fmla="*/ 583 h 273685"/>
              <a:gd name="T76" fmla="*/ 307365 w 352425"/>
              <a:gd name="T77" fmla="*/ 583 h 273685"/>
              <a:gd name="T78" fmla="*/ 266834 w 352425"/>
              <a:gd name="T79" fmla="*/ 1555 h 273685"/>
              <a:gd name="T80" fmla="*/ 317532 w 352425"/>
              <a:gd name="T81" fmla="*/ 1736 h 2736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2425" h="273685">
                <a:moveTo>
                  <a:pt x="352099" y="231239"/>
                </a:moveTo>
                <a:lnTo>
                  <a:pt x="235889" y="231239"/>
                </a:lnTo>
                <a:lnTo>
                  <a:pt x="233656" y="247964"/>
                </a:lnTo>
                <a:lnTo>
                  <a:pt x="233564" y="252163"/>
                </a:lnTo>
                <a:lnTo>
                  <a:pt x="233183" y="258214"/>
                </a:lnTo>
                <a:lnTo>
                  <a:pt x="233130" y="265296"/>
                </a:lnTo>
                <a:lnTo>
                  <a:pt x="235038" y="271179"/>
                </a:lnTo>
                <a:lnTo>
                  <a:pt x="240539" y="273635"/>
                </a:lnTo>
                <a:lnTo>
                  <a:pt x="246929" y="273635"/>
                </a:lnTo>
                <a:lnTo>
                  <a:pt x="259138" y="268425"/>
                </a:lnTo>
                <a:lnTo>
                  <a:pt x="264944" y="266685"/>
                </a:lnTo>
                <a:lnTo>
                  <a:pt x="325368" y="249242"/>
                </a:lnTo>
                <a:lnTo>
                  <a:pt x="332493" y="247964"/>
                </a:lnTo>
                <a:lnTo>
                  <a:pt x="341354" y="245541"/>
                </a:lnTo>
                <a:lnTo>
                  <a:pt x="348905" y="241484"/>
                </a:lnTo>
                <a:lnTo>
                  <a:pt x="352099" y="235304"/>
                </a:lnTo>
                <a:lnTo>
                  <a:pt x="352099" y="231239"/>
                </a:lnTo>
                <a:close/>
              </a:path>
              <a:path w="352425" h="273685">
                <a:moveTo>
                  <a:pt x="0" y="0"/>
                </a:moveTo>
                <a:lnTo>
                  <a:pt x="0" y="18002"/>
                </a:lnTo>
                <a:lnTo>
                  <a:pt x="6974" y="20912"/>
                </a:lnTo>
                <a:lnTo>
                  <a:pt x="13365" y="22068"/>
                </a:lnTo>
                <a:lnTo>
                  <a:pt x="21669" y="23659"/>
                </a:lnTo>
                <a:lnTo>
                  <a:pt x="47430" y="56498"/>
                </a:lnTo>
                <a:lnTo>
                  <a:pt x="47736" y="174284"/>
                </a:lnTo>
                <a:lnTo>
                  <a:pt x="48260" y="190334"/>
                </a:lnTo>
                <a:lnTo>
                  <a:pt x="66229" y="243435"/>
                </a:lnTo>
                <a:lnTo>
                  <a:pt x="113957" y="269570"/>
                </a:lnTo>
                <a:lnTo>
                  <a:pt x="131900" y="271310"/>
                </a:lnTo>
                <a:lnTo>
                  <a:pt x="155540" y="268654"/>
                </a:lnTo>
                <a:lnTo>
                  <a:pt x="197579" y="250492"/>
                </a:lnTo>
                <a:lnTo>
                  <a:pt x="224861" y="231239"/>
                </a:lnTo>
                <a:lnTo>
                  <a:pt x="352099" y="231239"/>
                </a:lnTo>
                <a:lnTo>
                  <a:pt x="352099" y="229498"/>
                </a:lnTo>
                <a:lnTo>
                  <a:pt x="176634" y="229498"/>
                </a:lnTo>
                <a:lnTo>
                  <a:pt x="166613" y="228318"/>
                </a:lnTo>
                <a:lnTo>
                  <a:pt x="138046" y="201372"/>
                </a:lnTo>
                <a:lnTo>
                  <a:pt x="133641" y="166153"/>
                </a:lnTo>
                <a:lnTo>
                  <a:pt x="133641" y="1740"/>
                </a:lnTo>
                <a:lnTo>
                  <a:pt x="70879" y="1740"/>
                </a:lnTo>
                <a:lnTo>
                  <a:pt x="57465" y="1559"/>
                </a:lnTo>
                <a:lnTo>
                  <a:pt x="30845" y="765"/>
                </a:lnTo>
                <a:lnTo>
                  <a:pt x="17430" y="584"/>
                </a:lnTo>
                <a:lnTo>
                  <a:pt x="9896" y="584"/>
                </a:lnTo>
                <a:lnTo>
                  <a:pt x="0" y="0"/>
                </a:lnTo>
                <a:close/>
              </a:path>
              <a:path w="352425" h="273685">
                <a:moveTo>
                  <a:pt x="181855" y="0"/>
                </a:moveTo>
                <a:lnTo>
                  <a:pt x="181855" y="18002"/>
                </a:lnTo>
                <a:lnTo>
                  <a:pt x="188830" y="20912"/>
                </a:lnTo>
                <a:lnTo>
                  <a:pt x="203525" y="23491"/>
                </a:lnTo>
                <a:lnTo>
                  <a:pt x="211516" y="25633"/>
                </a:lnTo>
                <a:lnTo>
                  <a:pt x="229035" y="184242"/>
                </a:lnTo>
                <a:lnTo>
                  <a:pt x="228490" y="193322"/>
                </a:lnTo>
                <a:lnTo>
                  <a:pt x="200171" y="223535"/>
                </a:lnTo>
                <a:lnTo>
                  <a:pt x="176634" y="229498"/>
                </a:lnTo>
                <a:lnTo>
                  <a:pt x="352099" y="229498"/>
                </a:lnTo>
                <a:lnTo>
                  <a:pt x="352064" y="228318"/>
                </a:lnTo>
                <a:lnTo>
                  <a:pt x="346877" y="226589"/>
                </a:lnTo>
                <a:lnTo>
                  <a:pt x="341046" y="225992"/>
                </a:lnTo>
                <a:lnTo>
                  <a:pt x="330020" y="224208"/>
                </a:lnTo>
                <a:lnTo>
                  <a:pt x="321662" y="220845"/>
                </a:lnTo>
                <a:lnTo>
                  <a:pt x="316462" y="214974"/>
                </a:lnTo>
                <a:lnTo>
                  <a:pt x="314912" y="205664"/>
                </a:lnTo>
                <a:lnTo>
                  <a:pt x="314912" y="12196"/>
                </a:lnTo>
                <a:lnTo>
                  <a:pt x="317532" y="1740"/>
                </a:lnTo>
                <a:lnTo>
                  <a:pt x="253332" y="1740"/>
                </a:lnTo>
                <a:lnTo>
                  <a:pt x="239824" y="1559"/>
                </a:lnTo>
                <a:lnTo>
                  <a:pt x="212794" y="765"/>
                </a:lnTo>
                <a:lnTo>
                  <a:pt x="199286" y="584"/>
                </a:lnTo>
                <a:lnTo>
                  <a:pt x="191752" y="584"/>
                </a:lnTo>
                <a:lnTo>
                  <a:pt x="181855" y="0"/>
                </a:lnTo>
                <a:close/>
              </a:path>
              <a:path w="352425" h="273685">
                <a:moveTo>
                  <a:pt x="131900" y="584"/>
                </a:moveTo>
                <a:lnTo>
                  <a:pt x="124328" y="584"/>
                </a:lnTo>
                <a:lnTo>
                  <a:pt x="110915" y="765"/>
                </a:lnTo>
                <a:lnTo>
                  <a:pt x="84299" y="1559"/>
                </a:lnTo>
                <a:lnTo>
                  <a:pt x="70879" y="1740"/>
                </a:lnTo>
                <a:lnTo>
                  <a:pt x="133641" y="1740"/>
                </a:lnTo>
                <a:lnTo>
                  <a:pt x="131900" y="584"/>
                </a:lnTo>
                <a:close/>
              </a:path>
              <a:path w="352425" h="273685">
                <a:moveTo>
                  <a:pt x="317821" y="584"/>
                </a:moveTo>
                <a:lnTo>
                  <a:pt x="307365" y="584"/>
                </a:lnTo>
                <a:lnTo>
                  <a:pt x="293849" y="765"/>
                </a:lnTo>
                <a:lnTo>
                  <a:pt x="266834" y="1559"/>
                </a:lnTo>
                <a:lnTo>
                  <a:pt x="253332" y="1740"/>
                </a:lnTo>
                <a:lnTo>
                  <a:pt x="317532" y="1740"/>
                </a:lnTo>
                <a:lnTo>
                  <a:pt x="317821" y="5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6" name="object 18"/>
          <p:cNvSpPr>
            <a:spLocks/>
          </p:cNvSpPr>
          <p:nvPr/>
        </p:nvSpPr>
        <p:spPr bwMode="auto">
          <a:xfrm>
            <a:off x="3948152" y="811428"/>
            <a:ext cx="149223" cy="271112"/>
          </a:xfrm>
          <a:custGeom>
            <a:avLst/>
            <a:gdLst>
              <a:gd name="T0" fmla="*/ 245988 w 247015"/>
              <a:gd name="T1" fmla="*/ 0 h 450850"/>
              <a:gd name="T2" fmla="*/ 218197 w 247015"/>
              <a:gd name="T3" fmla="*/ 0 h 450850"/>
              <a:gd name="T4" fmla="*/ 210660 w 247015"/>
              <a:gd name="T5" fmla="*/ 1521 h 450850"/>
              <a:gd name="T6" fmla="*/ 206114 w 247015"/>
              <a:gd name="T7" fmla="*/ 5653 h 450850"/>
              <a:gd name="T8" fmla="*/ 202977 w 247015"/>
              <a:gd name="T9" fmla="*/ 11749 h 450850"/>
              <a:gd name="T10" fmla="*/ 199669 w 247015"/>
              <a:gd name="T11" fmla="*/ 19159 h 450850"/>
              <a:gd name="T12" fmla="*/ 4631 w 247015"/>
              <a:gd name="T13" fmla="*/ 432254 h 450850"/>
              <a:gd name="T14" fmla="*/ 2898 w 247015"/>
              <a:gd name="T15" fmla="*/ 435760 h 450850"/>
              <a:gd name="T16" fmla="*/ 0 w 247015"/>
              <a:gd name="T17" fmla="*/ 440385 h 450850"/>
              <a:gd name="T18" fmla="*/ 0 w 247015"/>
              <a:gd name="T19" fmla="*/ 450281 h 450850"/>
              <a:gd name="T20" fmla="*/ 12732 w 247015"/>
              <a:gd name="T21" fmla="*/ 448516 h 450850"/>
              <a:gd name="T22" fmla="*/ 27772 w 247015"/>
              <a:gd name="T23" fmla="*/ 448510 h 450850"/>
              <a:gd name="T24" fmla="*/ 34142 w 247015"/>
              <a:gd name="T25" fmla="*/ 447145 h 450850"/>
              <a:gd name="T26" fmla="*/ 38342 w 247015"/>
              <a:gd name="T27" fmla="*/ 442400 h 450850"/>
              <a:gd name="T28" fmla="*/ 43409 w 247015"/>
              <a:gd name="T29" fmla="*/ 432254 h 450850"/>
              <a:gd name="T30" fmla="*/ 241357 w 247015"/>
              <a:gd name="T31" fmla="*/ 15093 h 450850"/>
              <a:gd name="T32" fmla="*/ 242496 w 247015"/>
              <a:gd name="T33" fmla="*/ 12196 h 450850"/>
              <a:gd name="T34" fmla="*/ 245988 w 247015"/>
              <a:gd name="T35" fmla="*/ 5806 h 450850"/>
              <a:gd name="T36" fmla="*/ 245988 w 247015"/>
              <a:gd name="T37" fmla="*/ 0 h 4508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7015" h="450850">
                <a:moveTo>
                  <a:pt x="246941" y="0"/>
                </a:moveTo>
                <a:lnTo>
                  <a:pt x="219042" y="0"/>
                </a:lnTo>
                <a:lnTo>
                  <a:pt x="211476" y="1521"/>
                </a:lnTo>
                <a:lnTo>
                  <a:pt x="206912" y="5653"/>
                </a:lnTo>
                <a:lnTo>
                  <a:pt x="203763" y="11749"/>
                </a:lnTo>
                <a:lnTo>
                  <a:pt x="200442" y="19159"/>
                </a:lnTo>
                <a:lnTo>
                  <a:pt x="4649" y="432254"/>
                </a:lnTo>
                <a:lnTo>
                  <a:pt x="2909" y="435760"/>
                </a:lnTo>
                <a:lnTo>
                  <a:pt x="0" y="440385"/>
                </a:lnTo>
                <a:lnTo>
                  <a:pt x="0" y="450281"/>
                </a:lnTo>
                <a:lnTo>
                  <a:pt x="12781" y="448516"/>
                </a:lnTo>
                <a:lnTo>
                  <a:pt x="27880" y="448510"/>
                </a:lnTo>
                <a:lnTo>
                  <a:pt x="34274" y="447145"/>
                </a:lnTo>
                <a:lnTo>
                  <a:pt x="38491" y="442400"/>
                </a:lnTo>
                <a:lnTo>
                  <a:pt x="43577" y="432254"/>
                </a:lnTo>
                <a:lnTo>
                  <a:pt x="242292" y="15093"/>
                </a:lnTo>
                <a:lnTo>
                  <a:pt x="243435" y="12196"/>
                </a:lnTo>
                <a:lnTo>
                  <a:pt x="246941" y="5806"/>
                </a:lnTo>
                <a:lnTo>
                  <a:pt x="2469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7" name="object 19"/>
          <p:cNvSpPr>
            <a:spLocks noChangeArrowheads="1"/>
          </p:cNvSpPr>
          <p:nvPr/>
        </p:nvSpPr>
        <p:spPr bwMode="auto">
          <a:xfrm>
            <a:off x="4191722" y="811428"/>
            <a:ext cx="1310274" cy="251066"/>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1048" name="object 20"/>
          <p:cNvSpPr>
            <a:spLocks/>
          </p:cNvSpPr>
          <p:nvPr/>
        </p:nvSpPr>
        <p:spPr bwMode="auto">
          <a:xfrm>
            <a:off x="5586717" y="898299"/>
            <a:ext cx="216614" cy="234837"/>
          </a:xfrm>
          <a:custGeom>
            <a:avLst/>
            <a:gdLst>
              <a:gd name="T0" fmla="*/ 67651 w 356234"/>
              <a:gd name="T1" fmla="*/ 343024 h 391160"/>
              <a:gd name="T2" fmla="*/ 70240 w 356234"/>
              <a:gd name="T3" fmla="*/ 375930 h 391160"/>
              <a:gd name="T4" fmla="*/ 98277 w 356234"/>
              <a:gd name="T5" fmla="*/ 389614 h 391160"/>
              <a:gd name="T6" fmla="*/ 139145 w 356234"/>
              <a:gd name="T7" fmla="*/ 388470 h 391160"/>
              <a:gd name="T8" fmla="*/ 157896 w 356234"/>
              <a:gd name="T9" fmla="*/ 368583 h 391160"/>
              <a:gd name="T10" fmla="*/ 175967 w 356234"/>
              <a:gd name="T11" fmla="*/ 320826 h 391160"/>
              <a:gd name="T12" fmla="*/ 98474 w 356234"/>
              <a:gd name="T13" fmla="*/ 319756 h 391160"/>
              <a:gd name="T14" fmla="*/ 0 w 356234"/>
              <a:gd name="T15" fmla="*/ 0 h 391160"/>
              <a:gd name="T16" fmla="*/ 9897 w 356234"/>
              <a:gd name="T17" fmla="*/ 21449 h 391160"/>
              <a:gd name="T18" fmla="*/ 30148 w 356234"/>
              <a:gd name="T19" fmla="*/ 25295 h 391160"/>
              <a:gd name="T20" fmla="*/ 152622 w 356234"/>
              <a:gd name="T21" fmla="*/ 249992 h 391160"/>
              <a:gd name="T22" fmla="*/ 162529 w 356234"/>
              <a:gd name="T23" fmla="*/ 289026 h 391160"/>
              <a:gd name="T24" fmla="*/ 120257 w 356234"/>
              <a:gd name="T25" fmla="*/ 320826 h 391160"/>
              <a:gd name="T26" fmla="*/ 196317 w 356234"/>
              <a:gd name="T27" fmla="*/ 272049 h 391160"/>
              <a:gd name="T28" fmla="*/ 209144 w 356234"/>
              <a:gd name="T29" fmla="*/ 169359 h 391160"/>
              <a:gd name="T30" fmla="*/ 201552 w 356234"/>
              <a:gd name="T31" fmla="*/ 151373 h 391160"/>
              <a:gd name="T32" fmla="*/ 155771 w 356234"/>
              <a:gd name="T33" fmla="*/ 56585 h 391160"/>
              <a:gd name="T34" fmla="*/ 150191 w 356234"/>
              <a:gd name="T35" fmla="*/ 42633 h 391160"/>
              <a:gd name="T36" fmla="*/ 151626 w 356234"/>
              <a:gd name="T37" fmla="*/ 29699 h 391160"/>
              <a:gd name="T38" fmla="*/ 165106 w 356234"/>
              <a:gd name="T39" fmla="*/ 23889 h 391160"/>
              <a:gd name="T40" fmla="*/ 178839 w 356234"/>
              <a:gd name="T41" fmla="*/ 20853 h 391160"/>
              <a:gd name="T42" fmla="*/ 186992 w 356234"/>
              <a:gd name="T43" fmla="*/ 1141 h 391160"/>
              <a:gd name="T44" fmla="*/ 78460 w 356234"/>
              <a:gd name="T45" fmla="*/ 963 h 391160"/>
              <a:gd name="T46" fmla="*/ 19796 w 356234"/>
              <a:gd name="T47" fmla="*/ 0 h 391160"/>
              <a:gd name="T48" fmla="*/ 223118 w 356234"/>
              <a:gd name="T49" fmla="*/ 0 h 391160"/>
              <a:gd name="T50" fmla="*/ 225350 w 356234"/>
              <a:gd name="T51" fmla="*/ 16406 h 391160"/>
              <a:gd name="T52" fmla="*/ 238112 w 356234"/>
              <a:gd name="T53" fmla="*/ 21996 h 391160"/>
              <a:gd name="T54" fmla="*/ 254020 w 356234"/>
              <a:gd name="T55" fmla="*/ 23783 h 391160"/>
              <a:gd name="T56" fmla="*/ 268935 w 356234"/>
              <a:gd name="T57" fmla="*/ 32230 h 391160"/>
              <a:gd name="T58" fmla="*/ 271474 w 356234"/>
              <a:gd name="T59" fmla="*/ 48707 h 391160"/>
              <a:gd name="T60" fmla="*/ 264482 w 356234"/>
              <a:gd name="T61" fmla="*/ 63801 h 391160"/>
              <a:gd name="T62" fmla="*/ 224864 w 356234"/>
              <a:gd name="T63" fmla="*/ 154848 h 391160"/>
              <a:gd name="T64" fmla="*/ 244979 w 356234"/>
              <a:gd name="T65" fmla="*/ 169359 h 391160"/>
              <a:gd name="T66" fmla="*/ 289868 w 356234"/>
              <a:gd name="T67" fmla="*/ 74285 h 391160"/>
              <a:gd name="T68" fmla="*/ 324478 w 356234"/>
              <a:gd name="T69" fmla="*/ 25575 h 391160"/>
              <a:gd name="T70" fmla="*/ 357105 w 356234"/>
              <a:gd name="T71" fmla="*/ 19115 h 391160"/>
              <a:gd name="T72" fmla="*/ 291870 w 356234"/>
              <a:gd name="T73" fmla="*/ 1141 h 391160"/>
              <a:gd name="T74" fmla="*/ 254340 w 356234"/>
              <a:gd name="T75" fmla="*/ 178 h 391160"/>
              <a:gd name="T76" fmla="*/ 186992 w 356234"/>
              <a:gd name="T77" fmla="*/ 0 h 391160"/>
              <a:gd name="T78" fmla="*/ 148916 w 356234"/>
              <a:gd name="T79" fmla="*/ 178 h 391160"/>
              <a:gd name="T80" fmla="*/ 97859 w 356234"/>
              <a:gd name="T81" fmla="*/ 1141 h 391160"/>
              <a:gd name="T82" fmla="*/ 186992 w 356234"/>
              <a:gd name="T83" fmla="*/ 0 h 391160"/>
              <a:gd name="T84" fmla="*/ 341970 w 356234"/>
              <a:gd name="T85" fmla="*/ 0 h 391160"/>
              <a:gd name="T86" fmla="*/ 304446 w 356234"/>
              <a:gd name="T87" fmla="*/ 963 h 391160"/>
              <a:gd name="T88" fmla="*/ 357105 w 356234"/>
              <a:gd name="T89" fmla="*/ 1141 h 391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234" h="391160">
                <a:moveTo>
                  <a:pt x="98211" y="320276"/>
                </a:moveTo>
                <a:lnTo>
                  <a:pt x="67471" y="343582"/>
                </a:lnTo>
                <a:lnTo>
                  <a:pt x="65658" y="358464"/>
                </a:lnTo>
                <a:lnTo>
                  <a:pt x="70053" y="376541"/>
                </a:lnTo>
                <a:lnTo>
                  <a:pt x="81638" y="386281"/>
                </a:lnTo>
                <a:lnTo>
                  <a:pt x="98015" y="390248"/>
                </a:lnTo>
                <a:lnTo>
                  <a:pt x="116782" y="391001"/>
                </a:lnTo>
                <a:lnTo>
                  <a:pt x="138774" y="389102"/>
                </a:lnTo>
                <a:lnTo>
                  <a:pt x="150632" y="382354"/>
                </a:lnTo>
                <a:lnTo>
                  <a:pt x="157475" y="369182"/>
                </a:lnTo>
                <a:lnTo>
                  <a:pt x="164424" y="348008"/>
                </a:lnTo>
                <a:lnTo>
                  <a:pt x="175498" y="321348"/>
                </a:lnTo>
                <a:lnTo>
                  <a:pt x="119936" y="321348"/>
                </a:lnTo>
                <a:lnTo>
                  <a:pt x="98211" y="320276"/>
                </a:lnTo>
                <a:close/>
              </a:path>
              <a:path w="356234" h="391160">
                <a:moveTo>
                  <a:pt x="19743" y="0"/>
                </a:moveTo>
                <a:lnTo>
                  <a:pt x="0" y="0"/>
                </a:lnTo>
                <a:lnTo>
                  <a:pt x="0" y="19743"/>
                </a:lnTo>
                <a:lnTo>
                  <a:pt x="9871" y="21484"/>
                </a:lnTo>
                <a:lnTo>
                  <a:pt x="24239" y="23822"/>
                </a:lnTo>
                <a:lnTo>
                  <a:pt x="30068" y="25336"/>
                </a:lnTo>
                <a:lnTo>
                  <a:pt x="60608" y="66116"/>
                </a:lnTo>
                <a:lnTo>
                  <a:pt x="152215" y="250398"/>
                </a:lnTo>
                <a:lnTo>
                  <a:pt x="163268" y="282363"/>
                </a:lnTo>
                <a:lnTo>
                  <a:pt x="162095" y="289496"/>
                </a:lnTo>
                <a:lnTo>
                  <a:pt x="131241" y="321130"/>
                </a:lnTo>
                <a:lnTo>
                  <a:pt x="119936" y="321348"/>
                </a:lnTo>
                <a:lnTo>
                  <a:pt x="175498" y="321348"/>
                </a:lnTo>
                <a:lnTo>
                  <a:pt x="195793" y="272491"/>
                </a:lnTo>
                <a:lnTo>
                  <a:pt x="244325" y="169634"/>
                </a:lnTo>
                <a:lnTo>
                  <a:pt x="208586" y="169634"/>
                </a:lnTo>
                <a:lnTo>
                  <a:pt x="202780" y="154540"/>
                </a:lnTo>
                <a:lnTo>
                  <a:pt x="201014" y="151619"/>
                </a:lnTo>
                <a:lnTo>
                  <a:pt x="158021" y="62139"/>
                </a:lnTo>
                <a:lnTo>
                  <a:pt x="155355" y="56677"/>
                </a:lnTo>
                <a:lnTo>
                  <a:pt x="152302" y="49798"/>
                </a:lnTo>
                <a:lnTo>
                  <a:pt x="149790" y="42702"/>
                </a:lnTo>
                <a:lnTo>
                  <a:pt x="148747" y="36589"/>
                </a:lnTo>
                <a:lnTo>
                  <a:pt x="151221" y="29747"/>
                </a:lnTo>
                <a:lnTo>
                  <a:pt x="157234" y="25910"/>
                </a:lnTo>
                <a:lnTo>
                  <a:pt x="164665" y="23928"/>
                </a:lnTo>
                <a:lnTo>
                  <a:pt x="171399" y="22652"/>
                </a:lnTo>
                <a:lnTo>
                  <a:pt x="178362" y="20887"/>
                </a:lnTo>
                <a:lnTo>
                  <a:pt x="186493" y="18587"/>
                </a:lnTo>
                <a:lnTo>
                  <a:pt x="186493" y="1143"/>
                </a:lnTo>
                <a:lnTo>
                  <a:pt x="97598" y="1143"/>
                </a:lnTo>
                <a:lnTo>
                  <a:pt x="78251" y="965"/>
                </a:lnTo>
                <a:lnTo>
                  <a:pt x="39104" y="178"/>
                </a:lnTo>
                <a:lnTo>
                  <a:pt x="19743" y="0"/>
                </a:lnTo>
                <a:close/>
              </a:path>
              <a:path w="356234" h="391160">
                <a:moveTo>
                  <a:pt x="241110" y="0"/>
                </a:moveTo>
                <a:lnTo>
                  <a:pt x="222523" y="0"/>
                </a:lnTo>
                <a:lnTo>
                  <a:pt x="222523" y="9274"/>
                </a:lnTo>
                <a:lnTo>
                  <a:pt x="224749" y="16433"/>
                </a:lnTo>
                <a:lnTo>
                  <a:pt x="230298" y="20323"/>
                </a:lnTo>
                <a:lnTo>
                  <a:pt x="237477" y="22032"/>
                </a:lnTo>
                <a:lnTo>
                  <a:pt x="244592" y="22652"/>
                </a:lnTo>
                <a:lnTo>
                  <a:pt x="253342" y="23822"/>
                </a:lnTo>
                <a:lnTo>
                  <a:pt x="261816" y="26851"/>
                </a:lnTo>
                <a:lnTo>
                  <a:pt x="268217" y="32282"/>
                </a:lnTo>
                <a:lnTo>
                  <a:pt x="270750" y="40655"/>
                </a:lnTo>
                <a:lnTo>
                  <a:pt x="270750" y="48786"/>
                </a:lnTo>
                <a:lnTo>
                  <a:pt x="266685" y="56917"/>
                </a:lnTo>
                <a:lnTo>
                  <a:pt x="263776" y="63905"/>
                </a:lnTo>
                <a:lnTo>
                  <a:pt x="225445" y="151034"/>
                </a:lnTo>
                <a:lnTo>
                  <a:pt x="224264" y="155100"/>
                </a:lnTo>
                <a:lnTo>
                  <a:pt x="219042" y="169634"/>
                </a:lnTo>
                <a:lnTo>
                  <a:pt x="244325" y="169634"/>
                </a:lnTo>
                <a:lnTo>
                  <a:pt x="283519" y="86570"/>
                </a:lnTo>
                <a:lnTo>
                  <a:pt x="289095" y="74406"/>
                </a:lnTo>
                <a:lnTo>
                  <a:pt x="295871" y="60402"/>
                </a:lnTo>
                <a:lnTo>
                  <a:pt x="323612" y="25617"/>
                </a:lnTo>
                <a:lnTo>
                  <a:pt x="348021" y="21484"/>
                </a:lnTo>
                <a:lnTo>
                  <a:pt x="356152" y="19146"/>
                </a:lnTo>
                <a:lnTo>
                  <a:pt x="356152" y="1143"/>
                </a:lnTo>
                <a:lnTo>
                  <a:pt x="291091" y="1143"/>
                </a:lnTo>
                <a:lnTo>
                  <a:pt x="278540" y="965"/>
                </a:lnTo>
                <a:lnTo>
                  <a:pt x="253661" y="178"/>
                </a:lnTo>
                <a:lnTo>
                  <a:pt x="241110" y="0"/>
                </a:lnTo>
                <a:close/>
              </a:path>
              <a:path w="356234" h="391160">
                <a:moveTo>
                  <a:pt x="186493" y="0"/>
                </a:moveTo>
                <a:lnTo>
                  <a:pt x="165593" y="0"/>
                </a:lnTo>
                <a:lnTo>
                  <a:pt x="148519" y="178"/>
                </a:lnTo>
                <a:lnTo>
                  <a:pt x="114357" y="965"/>
                </a:lnTo>
                <a:lnTo>
                  <a:pt x="97598" y="1143"/>
                </a:lnTo>
                <a:lnTo>
                  <a:pt x="186493" y="1143"/>
                </a:lnTo>
                <a:lnTo>
                  <a:pt x="186493" y="0"/>
                </a:lnTo>
                <a:close/>
              </a:path>
              <a:path w="356234" h="391160">
                <a:moveTo>
                  <a:pt x="356152" y="0"/>
                </a:moveTo>
                <a:lnTo>
                  <a:pt x="341058" y="0"/>
                </a:lnTo>
                <a:lnTo>
                  <a:pt x="328508" y="178"/>
                </a:lnTo>
                <a:lnTo>
                  <a:pt x="303634" y="965"/>
                </a:lnTo>
                <a:lnTo>
                  <a:pt x="291091" y="1143"/>
                </a:lnTo>
                <a:lnTo>
                  <a:pt x="356152" y="1143"/>
                </a:lnTo>
                <a:lnTo>
                  <a:pt x="356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49" name="object 21"/>
          <p:cNvSpPr>
            <a:spLocks/>
          </p:cNvSpPr>
          <p:nvPr/>
        </p:nvSpPr>
        <p:spPr bwMode="auto">
          <a:xfrm>
            <a:off x="5799479" y="894481"/>
            <a:ext cx="197360" cy="167058"/>
          </a:xfrm>
          <a:custGeom>
            <a:avLst/>
            <a:gdLst>
              <a:gd name="T0" fmla="*/ 163932 w 326390"/>
              <a:gd name="T1" fmla="*/ 0 h 277494"/>
              <a:gd name="T2" fmla="*/ 116189 w 326390"/>
              <a:gd name="T3" fmla="*/ 6302 h 277494"/>
              <a:gd name="T4" fmla="*/ 71697 w 326390"/>
              <a:gd name="T5" fmla="*/ 24468 h 277494"/>
              <a:gd name="T6" fmla="*/ 34684 w 326390"/>
              <a:gd name="T7" fmla="*/ 53381 h 277494"/>
              <a:gd name="T8" fmla="*/ 9375 w 326390"/>
              <a:gd name="T9" fmla="*/ 91929 h 277494"/>
              <a:gd name="T10" fmla="*/ 0 w 326390"/>
              <a:gd name="T11" fmla="*/ 138997 h 277494"/>
              <a:gd name="T12" fmla="*/ 8560 w 326390"/>
              <a:gd name="T13" fmla="*/ 186900 h 277494"/>
              <a:gd name="T14" fmla="*/ 32051 w 326390"/>
              <a:gd name="T15" fmla="*/ 225420 h 277494"/>
              <a:gd name="T16" fmla="*/ 67193 w 326390"/>
              <a:gd name="T17" fmla="*/ 253834 h 277494"/>
              <a:gd name="T18" fmla="*/ 110702 w 326390"/>
              <a:gd name="T19" fmla="*/ 271413 h 277494"/>
              <a:gd name="T20" fmla="*/ 159296 w 326390"/>
              <a:gd name="T21" fmla="*/ 277434 h 277494"/>
              <a:gd name="T22" fmla="*/ 208789 w 326390"/>
              <a:gd name="T23" fmla="*/ 270985 h 277494"/>
              <a:gd name="T24" fmla="*/ 241062 w 326390"/>
              <a:gd name="T25" fmla="*/ 257668 h 277494"/>
              <a:gd name="T26" fmla="*/ 169722 w 326390"/>
              <a:gd name="T27" fmla="*/ 257668 h 277494"/>
              <a:gd name="T28" fmla="*/ 133334 w 326390"/>
              <a:gd name="T29" fmla="*/ 242726 h 277494"/>
              <a:gd name="T30" fmla="*/ 109761 w 326390"/>
              <a:gd name="T31" fmla="*/ 206626 h 277494"/>
              <a:gd name="T32" fmla="*/ 97050 w 326390"/>
              <a:gd name="T33" fmla="*/ 162454 h 277494"/>
              <a:gd name="T34" fmla="*/ 93247 w 326390"/>
              <a:gd name="T35" fmla="*/ 123301 h 277494"/>
              <a:gd name="T36" fmla="*/ 96381 w 326390"/>
              <a:gd name="T37" fmla="*/ 90682 h 277494"/>
              <a:gd name="T38" fmla="*/ 107012 w 326390"/>
              <a:gd name="T39" fmla="*/ 56919 h 277494"/>
              <a:gd name="T40" fmla="*/ 126985 w 326390"/>
              <a:gd name="T41" fmla="*/ 30463 h 277494"/>
              <a:gd name="T42" fmla="*/ 158143 w 326390"/>
              <a:gd name="T43" fmla="*/ 19766 h 277494"/>
              <a:gd name="T44" fmla="*/ 249177 w 326390"/>
              <a:gd name="T45" fmla="*/ 19766 h 277494"/>
              <a:gd name="T46" fmla="*/ 247362 w 326390"/>
              <a:gd name="T47" fmla="*/ 18641 h 277494"/>
              <a:gd name="T48" fmla="*/ 220855 w 326390"/>
              <a:gd name="T49" fmla="*/ 8140 h 277494"/>
              <a:gd name="T50" fmla="*/ 192827 w 326390"/>
              <a:gd name="T51" fmla="*/ 1998 h 277494"/>
              <a:gd name="T52" fmla="*/ 163932 w 326390"/>
              <a:gd name="T53" fmla="*/ 0 h 277494"/>
              <a:gd name="T54" fmla="*/ 249177 w 326390"/>
              <a:gd name="T55" fmla="*/ 19766 h 277494"/>
              <a:gd name="T56" fmla="*/ 158143 w 326390"/>
              <a:gd name="T57" fmla="*/ 19766 h 277494"/>
              <a:gd name="T58" fmla="*/ 176216 w 326390"/>
              <a:gd name="T59" fmla="*/ 23636 h 277494"/>
              <a:gd name="T60" fmla="*/ 191895 w 326390"/>
              <a:gd name="T61" fmla="*/ 33724 h 277494"/>
              <a:gd name="T62" fmla="*/ 222285 w 326390"/>
              <a:gd name="T63" fmla="*/ 82955 h 277494"/>
              <a:gd name="T64" fmla="*/ 231206 w 326390"/>
              <a:gd name="T65" fmla="*/ 127111 h 277494"/>
              <a:gd name="T66" fmla="*/ 232299 w 326390"/>
              <a:gd name="T67" fmla="*/ 148320 h 277494"/>
              <a:gd name="T68" fmla="*/ 229694 w 326390"/>
              <a:gd name="T69" fmla="*/ 181595 h 277494"/>
              <a:gd name="T70" fmla="*/ 220136 w 326390"/>
              <a:gd name="T71" fmla="*/ 217384 h 277494"/>
              <a:gd name="T72" fmla="*/ 201015 w 326390"/>
              <a:gd name="T73" fmla="*/ 245979 h 277494"/>
              <a:gd name="T74" fmla="*/ 169722 w 326390"/>
              <a:gd name="T75" fmla="*/ 257668 h 277494"/>
              <a:gd name="T76" fmla="*/ 241062 w 326390"/>
              <a:gd name="T77" fmla="*/ 257668 h 277494"/>
              <a:gd name="T78" fmla="*/ 253913 w 326390"/>
              <a:gd name="T79" fmla="*/ 252365 h 277494"/>
              <a:gd name="T80" fmla="*/ 290861 w 326390"/>
              <a:gd name="T81" fmla="*/ 222662 h 277494"/>
              <a:gd name="T82" fmla="*/ 315822 w 326390"/>
              <a:gd name="T83" fmla="*/ 182966 h 277494"/>
              <a:gd name="T84" fmla="*/ 324989 w 326390"/>
              <a:gd name="T85" fmla="*/ 134366 h 277494"/>
              <a:gd name="T86" fmla="*/ 321141 w 326390"/>
              <a:gd name="T87" fmla="*/ 105308 h 277494"/>
              <a:gd name="T88" fmla="*/ 310285 w 326390"/>
              <a:gd name="T89" fmla="*/ 78156 h 277494"/>
              <a:gd name="T90" fmla="*/ 293459 w 326390"/>
              <a:gd name="T91" fmla="*/ 53949 h 277494"/>
              <a:gd name="T92" fmla="*/ 271696 w 326390"/>
              <a:gd name="T93" fmla="*/ 33719 h 277494"/>
              <a:gd name="T94" fmla="*/ 249177 w 326390"/>
              <a:gd name="T95" fmla="*/ 19766 h 277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6390" h="277494">
                <a:moveTo>
                  <a:pt x="164412" y="0"/>
                </a:moveTo>
                <a:lnTo>
                  <a:pt x="116529" y="6295"/>
                </a:lnTo>
                <a:lnTo>
                  <a:pt x="71907" y="24440"/>
                </a:lnTo>
                <a:lnTo>
                  <a:pt x="34785" y="53320"/>
                </a:lnTo>
                <a:lnTo>
                  <a:pt x="9402" y="91824"/>
                </a:lnTo>
                <a:lnTo>
                  <a:pt x="0" y="138838"/>
                </a:lnTo>
                <a:lnTo>
                  <a:pt x="8585" y="186686"/>
                </a:lnTo>
                <a:lnTo>
                  <a:pt x="32145" y="225162"/>
                </a:lnTo>
                <a:lnTo>
                  <a:pt x="67390" y="253543"/>
                </a:lnTo>
                <a:lnTo>
                  <a:pt x="111026" y="271102"/>
                </a:lnTo>
                <a:lnTo>
                  <a:pt x="159762" y="277116"/>
                </a:lnTo>
                <a:lnTo>
                  <a:pt x="209400" y="270675"/>
                </a:lnTo>
                <a:lnTo>
                  <a:pt x="241767" y="257373"/>
                </a:lnTo>
                <a:lnTo>
                  <a:pt x="170218" y="257373"/>
                </a:lnTo>
                <a:lnTo>
                  <a:pt x="133724" y="242448"/>
                </a:lnTo>
                <a:lnTo>
                  <a:pt x="110082" y="206389"/>
                </a:lnTo>
                <a:lnTo>
                  <a:pt x="97334" y="162268"/>
                </a:lnTo>
                <a:lnTo>
                  <a:pt x="93520" y="123160"/>
                </a:lnTo>
                <a:lnTo>
                  <a:pt x="96663" y="90578"/>
                </a:lnTo>
                <a:lnTo>
                  <a:pt x="107325" y="56854"/>
                </a:lnTo>
                <a:lnTo>
                  <a:pt x="127356" y="30428"/>
                </a:lnTo>
                <a:lnTo>
                  <a:pt x="158606" y="19743"/>
                </a:lnTo>
                <a:lnTo>
                  <a:pt x="249906" y="19743"/>
                </a:lnTo>
                <a:lnTo>
                  <a:pt x="248086" y="18620"/>
                </a:lnTo>
                <a:lnTo>
                  <a:pt x="221501" y="8131"/>
                </a:lnTo>
                <a:lnTo>
                  <a:pt x="193391" y="1996"/>
                </a:lnTo>
                <a:lnTo>
                  <a:pt x="164412" y="0"/>
                </a:lnTo>
                <a:close/>
              </a:path>
              <a:path w="326390" h="277494">
                <a:moveTo>
                  <a:pt x="249906" y="19743"/>
                </a:moveTo>
                <a:lnTo>
                  <a:pt x="158606" y="19743"/>
                </a:lnTo>
                <a:lnTo>
                  <a:pt x="176731" y="23609"/>
                </a:lnTo>
                <a:lnTo>
                  <a:pt x="192456" y="33685"/>
                </a:lnTo>
                <a:lnTo>
                  <a:pt x="222935" y="82860"/>
                </a:lnTo>
                <a:lnTo>
                  <a:pt x="231882" y="126966"/>
                </a:lnTo>
                <a:lnTo>
                  <a:pt x="232979" y="148150"/>
                </a:lnTo>
                <a:lnTo>
                  <a:pt x="230366" y="181387"/>
                </a:lnTo>
                <a:lnTo>
                  <a:pt x="220780" y="217135"/>
                </a:lnTo>
                <a:lnTo>
                  <a:pt x="201603" y="245697"/>
                </a:lnTo>
                <a:lnTo>
                  <a:pt x="170218" y="257373"/>
                </a:lnTo>
                <a:lnTo>
                  <a:pt x="241767" y="257373"/>
                </a:lnTo>
                <a:lnTo>
                  <a:pt x="254656" y="252076"/>
                </a:lnTo>
                <a:lnTo>
                  <a:pt x="291712" y="222407"/>
                </a:lnTo>
                <a:lnTo>
                  <a:pt x="316746" y="182757"/>
                </a:lnTo>
                <a:lnTo>
                  <a:pt x="325940" y="134212"/>
                </a:lnTo>
                <a:lnTo>
                  <a:pt x="322080" y="105187"/>
                </a:lnTo>
                <a:lnTo>
                  <a:pt x="311193" y="78067"/>
                </a:lnTo>
                <a:lnTo>
                  <a:pt x="294317" y="53887"/>
                </a:lnTo>
                <a:lnTo>
                  <a:pt x="272491" y="33680"/>
                </a:lnTo>
                <a:lnTo>
                  <a:pt x="249906" y="197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0" name="object 22"/>
          <p:cNvSpPr>
            <a:spLocks/>
          </p:cNvSpPr>
          <p:nvPr/>
        </p:nvSpPr>
        <p:spPr bwMode="auto">
          <a:xfrm>
            <a:off x="6002616" y="898299"/>
            <a:ext cx="213726" cy="164195"/>
          </a:xfrm>
          <a:custGeom>
            <a:avLst/>
            <a:gdLst>
              <a:gd name="T0" fmla="*/ 235889 w 352425"/>
              <a:gd name="T1" fmla="*/ 230702 h 273685"/>
              <a:gd name="T2" fmla="*/ 233564 w 352425"/>
              <a:gd name="T3" fmla="*/ 251578 h 273685"/>
              <a:gd name="T4" fmla="*/ 233130 w 352425"/>
              <a:gd name="T5" fmla="*/ 264680 h 273685"/>
              <a:gd name="T6" fmla="*/ 240539 w 352425"/>
              <a:gd name="T7" fmla="*/ 273000 h 273685"/>
              <a:gd name="T8" fmla="*/ 259138 w 352425"/>
              <a:gd name="T9" fmla="*/ 267802 h 273685"/>
              <a:gd name="T10" fmla="*/ 325368 w 352425"/>
              <a:gd name="T11" fmla="*/ 248664 h 273685"/>
              <a:gd name="T12" fmla="*/ 341354 w 352425"/>
              <a:gd name="T13" fmla="*/ 244971 h 273685"/>
              <a:gd name="T14" fmla="*/ 352099 w 352425"/>
              <a:gd name="T15" fmla="*/ 234758 h 273685"/>
              <a:gd name="T16" fmla="*/ 0 w 352425"/>
              <a:gd name="T17" fmla="*/ 0 h 273685"/>
              <a:gd name="T18" fmla="*/ 6974 w 352425"/>
              <a:gd name="T19" fmla="*/ 20863 h 273685"/>
              <a:gd name="T20" fmla="*/ 21669 w 352425"/>
              <a:gd name="T21" fmla="*/ 23604 h 273685"/>
              <a:gd name="T22" fmla="*/ 47736 w 352425"/>
              <a:gd name="T23" fmla="*/ 173880 h 273685"/>
              <a:gd name="T24" fmla="*/ 66229 w 352425"/>
              <a:gd name="T25" fmla="*/ 242870 h 273685"/>
              <a:gd name="T26" fmla="*/ 131900 w 352425"/>
              <a:gd name="T27" fmla="*/ 270681 h 273685"/>
              <a:gd name="T28" fmla="*/ 197585 w 352425"/>
              <a:gd name="T29" fmla="*/ 249911 h 273685"/>
              <a:gd name="T30" fmla="*/ 352099 w 352425"/>
              <a:gd name="T31" fmla="*/ 230702 h 273685"/>
              <a:gd name="T32" fmla="*/ 176634 w 352425"/>
              <a:gd name="T33" fmla="*/ 228966 h 273685"/>
              <a:gd name="T34" fmla="*/ 138057 w 352425"/>
              <a:gd name="T35" fmla="*/ 200905 h 273685"/>
              <a:gd name="T36" fmla="*/ 133641 w 352425"/>
              <a:gd name="T37" fmla="*/ 1736 h 273685"/>
              <a:gd name="T38" fmla="*/ 57472 w 352425"/>
              <a:gd name="T39" fmla="*/ 1555 h 273685"/>
              <a:gd name="T40" fmla="*/ 17430 w 352425"/>
              <a:gd name="T41" fmla="*/ 583 h 273685"/>
              <a:gd name="T42" fmla="*/ 0 w 352425"/>
              <a:gd name="T43" fmla="*/ 0 h 273685"/>
              <a:gd name="T44" fmla="*/ 181855 w 352425"/>
              <a:gd name="T45" fmla="*/ 17960 h 273685"/>
              <a:gd name="T46" fmla="*/ 203530 w 352425"/>
              <a:gd name="T47" fmla="*/ 23436 h 273685"/>
              <a:gd name="T48" fmla="*/ 229035 w 352425"/>
              <a:gd name="T49" fmla="*/ 183815 h 273685"/>
              <a:gd name="T50" fmla="*/ 200171 w 352425"/>
              <a:gd name="T51" fmla="*/ 223016 h 273685"/>
              <a:gd name="T52" fmla="*/ 352099 w 352425"/>
              <a:gd name="T53" fmla="*/ 228966 h 273685"/>
              <a:gd name="T54" fmla="*/ 346852 w 352425"/>
              <a:gd name="T55" fmla="*/ 226063 h 273685"/>
              <a:gd name="T56" fmla="*/ 330020 w 352425"/>
              <a:gd name="T57" fmla="*/ 223688 h 273685"/>
              <a:gd name="T58" fmla="*/ 316462 w 352425"/>
              <a:gd name="T59" fmla="*/ 214475 h 273685"/>
              <a:gd name="T60" fmla="*/ 314912 w 352425"/>
              <a:gd name="T61" fmla="*/ 12168 h 273685"/>
              <a:gd name="T62" fmla="*/ 253332 w 352425"/>
              <a:gd name="T63" fmla="*/ 1736 h 273685"/>
              <a:gd name="T64" fmla="*/ 212796 w 352425"/>
              <a:gd name="T65" fmla="*/ 763 h 273685"/>
              <a:gd name="T66" fmla="*/ 191752 w 352425"/>
              <a:gd name="T67" fmla="*/ 583 h 273685"/>
              <a:gd name="T68" fmla="*/ 131900 w 352425"/>
              <a:gd name="T69" fmla="*/ 583 h 273685"/>
              <a:gd name="T70" fmla="*/ 110921 w 352425"/>
              <a:gd name="T71" fmla="*/ 763 h 273685"/>
              <a:gd name="T72" fmla="*/ 70892 w 352425"/>
              <a:gd name="T73" fmla="*/ 1736 h 273685"/>
              <a:gd name="T74" fmla="*/ 131900 w 352425"/>
              <a:gd name="T75" fmla="*/ 583 h 273685"/>
              <a:gd name="T76" fmla="*/ 307365 w 352425"/>
              <a:gd name="T77" fmla="*/ 583 h 273685"/>
              <a:gd name="T78" fmla="*/ 266834 w 352425"/>
              <a:gd name="T79" fmla="*/ 1555 h 273685"/>
              <a:gd name="T80" fmla="*/ 317532 w 352425"/>
              <a:gd name="T81" fmla="*/ 1736 h 2736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2425" h="273685">
                <a:moveTo>
                  <a:pt x="352099" y="231239"/>
                </a:moveTo>
                <a:lnTo>
                  <a:pt x="235889" y="231239"/>
                </a:lnTo>
                <a:lnTo>
                  <a:pt x="233656" y="247964"/>
                </a:lnTo>
                <a:lnTo>
                  <a:pt x="233564" y="252163"/>
                </a:lnTo>
                <a:lnTo>
                  <a:pt x="233183" y="258214"/>
                </a:lnTo>
                <a:lnTo>
                  <a:pt x="233130" y="265296"/>
                </a:lnTo>
                <a:lnTo>
                  <a:pt x="235038" y="271179"/>
                </a:lnTo>
                <a:lnTo>
                  <a:pt x="240539" y="273635"/>
                </a:lnTo>
                <a:lnTo>
                  <a:pt x="246941" y="273635"/>
                </a:lnTo>
                <a:lnTo>
                  <a:pt x="259138" y="268425"/>
                </a:lnTo>
                <a:lnTo>
                  <a:pt x="264944" y="266685"/>
                </a:lnTo>
                <a:lnTo>
                  <a:pt x="325368" y="249242"/>
                </a:lnTo>
                <a:lnTo>
                  <a:pt x="332493" y="247964"/>
                </a:lnTo>
                <a:lnTo>
                  <a:pt x="341354" y="245541"/>
                </a:lnTo>
                <a:lnTo>
                  <a:pt x="348905" y="241484"/>
                </a:lnTo>
                <a:lnTo>
                  <a:pt x="352099" y="235304"/>
                </a:lnTo>
                <a:lnTo>
                  <a:pt x="352099" y="231239"/>
                </a:lnTo>
                <a:close/>
              </a:path>
              <a:path w="352425" h="273685">
                <a:moveTo>
                  <a:pt x="0" y="0"/>
                </a:moveTo>
                <a:lnTo>
                  <a:pt x="0" y="18002"/>
                </a:lnTo>
                <a:lnTo>
                  <a:pt x="6974" y="20912"/>
                </a:lnTo>
                <a:lnTo>
                  <a:pt x="13365" y="22068"/>
                </a:lnTo>
                <a:lnTo>
                  <a:pt x="21669" y="23659"/>
                </a:lnTo>
                <a:lnTo>
                  <a:pt x="47430" y="56498"/>
                </a:lnTo>
                <a:lnTo>
                  <a:pt x="47736" y="174284"/>
                </a:lnTo>
                <a:lnTo>
                  <a:pt x="48260" y="190334"/>
                </a:lnTo>
                <a:lnTo>
                  <a:pt x="66229" y="243435"/>
                </a:lnTo>
                <a:lnTo>
                  <a:pt x="113962" y="269570"/>
                </a:lnTo>
                <a:lnTo>
                  <a:pt x="131900" y="271310"/>
                </a:lnTo>
                <a:lnTo>
                  <a:pt x="155540" y="268654"/>
                </a:lnTo>
                <a:lnTo>
                  <a:pt x="197585" y="250492"/>
                </a:lnTo>
                <a:lnTo>
                  <a:pt x="224861" y="231239"/>
                </a:lnTo>
                <a:lnTo>
                  <a:pt x="352099" y="231239"/>
                </a:lnTo>
                <a:lnTo>
                  <a:pt x="352099" y="229498"/>
                </a:lnTo>
                <a:lnTo>
                  <a:pt x="176634" y="229498"/>
                </a:lnTo>
                <a:lnTo>
                  <a:pt x="166613" y="228318"/>
                </a:lnTo>
                <a:lnTo>
                  <a:pt x="138057" y="201372"/>
                </a:lnTo>
                <a:lnTo>
                  <a:pt x="133641" y="166153"/>
                </a:lnTo>
                <a:lnTo>
                  <a:pt x="133641" y="1740"/>
                </a:lnTo>
                <a:lnTo>
                  <a:pt x="70892" y="1740"/>
                </a:lnTo>
                <a:lnTo>
                  <a:pt x="57472" y="1559"/>
                </a:lnTo>
                <a:lnTo>
                  <a:pt x="30851" y="765"/>
                </a:lnTo>
                <a:lnTo>
                  <a:pt x="17430" y="584"/>
                </a:lnTo>
                <a:lnTo>
                  <a:pt x="9896" y="584"/>
                </a:lnTo>
                <a:lnTo>
                  <a:pt x="0" y="0"/>
                </a:lnTo>
                <a:close/>
              </a:path>
              <a:path w="352425" h="273685">
                <a:moveTo>
                  <a:pt x="181855" y="0"/>
                </a:moveTo>
                <a:lnTo>
                  <a:pt x="181855" y="18002"/>
                </a:lnTo>
                <a:lnTo>
                  <a:pt x="188830" y="20912"/>
                </a:lnTo>
                <a:lnTo>
                  <a:pt x="203530" y="23491"/>
                </a:lnTo>
                <a:lnTo>
                  <a:pt x="211517" y="25633"/>
                </a:lnTo>
                <a:lnTo>
                  <a:pt x="229035" y="184242"/>
                </a:lnTo>
                <a:lnTo>
                  <a:pt x="228490" y="193322"/>
                </a:lnTo>
                <a:lnTo>
                  <a:pt x="200171" y="223535"/>
                </a:lnTo>
                <a:lnTo>
                  <a:pt x="176634" y="229498"/>
                </a:lnTo>
                <a:lnTo>
                  <a:pt x="352099" y="229498"/>
                </a:lnTo>
                <a:lnTo>
                  <a:pt x="352064" y="228318"/>
                </a:lnTo>
                <a:lnTo>
                  <a:pt x="346852" y="226589"/>
                </a:lnTo>
                <a:lnTo>
                  <a:pt x="341046" y="225992"/>
                </a:lnTo>
                <a:lnTo>
                  <a:pt x="330020" y="224208"/>
                </a:lnTo>
                <a:lnTo>
                  <a:pt x="321662" y="220845"/>
                </a:lnTo>
                <a:lnTo>
                  <a:pt x="316462" y="214974"/>
                </a:lnTo>
                <a:lnTo>
                  <a:pt x="314912" y="205664"/>
                </a:lnTo>
                <a:lnTo>
                  <a:pt x="314912" y="12196"/>
                </a:lnTo>
                <a:lnTo>
                  <a:pt x="317532" y="1740"/>
                </a:lnTo>
                <a:lnTo>
                  <a:pt x="253332" y="1740"/>
                </a:lnTo>
                <a:lnTo>
                  <a:pt x="239815" y="1559"/>
                </a:lnTo>
                <a:lnTo>
                  <a:pt x="212796" y="765"/>
                </a:lnTo>
                <a:lnTo>
                  <a:pt x="199286" y="584"/>
                </a:lnTo>
                <a:lnTo>
                  <a:pt x="191752" y="584"/>
                </a:lnTo>
                <a:lnTo>
                  <a:pt x="181855" y="0"/>
                </a:lnTo>
                <a:close/>
              </a:path>
              <a:path w="352425" h="273685">
                <a:moveTo>
                  <a:pt x="131900" y="584"/>
                </a:moveTo>
                <a:lnTo>
                  <a:pt x="124341" y="584"/>
                </a:lnTo>
                <a:lnTo>
                  <a:pt x="110921" y="765"/>
                </a:lnTo>
                <a:lnTo>
                  <a:pt x="84305" y="1559"/>
                </a:lnTo>
                <a:lnTo>
                  <a:pt x="70892" y="1740"/>
                </a:lnTo>
                <a:lnTo>
                  <a:pt x="133641" y="1740"/>
                </a:lnTo>
                <a:lnTo>
                  <a:pt x="131900" y="584"/>
                </a:lnTo>
                <a:close/>
              </a:path>
              <a:path w="352425" h="273685">
                <a:moveTo>
                  <a:pt x="317821" y="584"/>
                </a:moveTo>
                <a:lnTo>
                  <a:pt x="307365" y="584"/>
                </a:lnTo>
                <a:lnTo>
                  <a:pt x="293849" y="765"/>
                </a:lnTo>
                <a:lnTo>
                  <a:pt x="266834" y="1559"/>
                </a:lnTo>
                <a:lnTo>
                  <a:pt x="253332" y="1740"/>
                </a:lnTo>
                <a:lnTo>
                  <a:pt x="317532" y="1740"/>
                </a:lnTo>
                <a:lnTo>
                  <a:pt x="317821" y="5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1" name="object 23"/>
          <p:cNvSpPr>
            <a:spLocks/>
          </p:cNvSpPr>
          <p:nvPr/>
        </p:nvSpPr>
        <p:spPr bwMode="auto">
          <a:xfrm>
            <a:off x="8087887" y="5797416"/>
            <a:ext cx="215651" cy="109781"/>
          </a:xfrm>
          <a:custGeom>
            <a:avLst/>
            <a:gdLst>
              <a:gd name="T0" fmla="*/ 226452 w 356869"/>
              <a:gd name="T1" fmla="*/ 0 h 182245"/>
              <a:gd name="T2" fmla="*/ 187840 w 356869"/>
              <a:gd name="T3" fmla="*/ 1673 h 182245"/>
              <a:gd name="T4" fmla="*/ 121765 w 356869"/>
              <a:gd name="T5" fmla="*/ 15037 h 182245"/>
              <a:gd name="T6" fmla="*/ 70028 w 356869"/>
              <a:gd name="T7" fmla="*/ 41747 h 182245"/>
              <a:gd name="T8" fmla="*/ 29699 w 356869"/>
              <a:gd name="T9" fmla="*/ 82013 h 182245"/>
              <a:gd name="T10" fmla="*/ 7651 w 356869"/>
              <a:gd name="T11" fmla="*/ 125737 h 182245"/>
              <a:gd name="T12" fmla="*/ 0 w 356869"/>
              <a:gd name="T13" fmla="*/ 178024 h 182245"/>
              <a:gd name="T14" fmla="*/ 0 w 356869"/>
              <a:gd name="T15" fmla="*/ 179482 h 182245"/>
              <a:gd name="T16" fmla="*/ 309 w 356869"/>
              <a:gd name="T17" fmla="*/ 180988 h 182245"/>
              <a:gd name="T18" fmla="*/ 371 w 356869"/>
              <a:gd name="T19" fmla="*/ 182446 h 182245"/>
              <a:gd name="T20" fmla="*/ 126054 w 356869"/>
              <a:gd name="T21" fmla="*/ 129800 h 182245"/>
              <a:gd name="T22" fmla="*/ 128825 w 356869"/>
              <a:gd name="T23" fmla="*/ 114318 h 182245"/>
              <a:gd name="T24" fmla="*/ 132836 w 356869"/>
              <a:gd name="T25" fmla="*/ 100084 h 182245"/>
              <a:gd name="T26" fmla="*/ 155379 w 356869"/>
              <a:gd name="T27" fmla="*/ 61608 h 182245"/>
              <a:gd name="T28" fmla="*/ 190710 w 356869"/>
              <a:gd name="T29" fmla="*/ 39642 h 182245"/>
              <a:gd name="T30" fmla="*/ 218536 w 356869"/>
              <a:gd name="T31" fmla="*/ 36977 h 182245"/>
              <a:gd name="T32" fmla="*/ 347684 w 356869"/>
              <a:gd name="T33" fmla="*/ 36977 h 182245"/>
              <a:gd name="T34" fmla="*/ 354972 w 356869"/>
              <a:gd name="T35" fmla="*/ 33926 h 182245"/>
              <a:gd name="T36" fmla="*/ 349855 w 356869"/>
              <a:gd name="T37" fmla="*/ 30351 h 182245"/>
              <a:gd name="T38" fmla="*/ 344853 w 356869"/>
              <a:gd name="T39" fmla="*/ 26714 h 182245"/>
              <a:gd name="T40" fmla="*/ 339363 w 356869"/>
              <a:gd name="T41" fmla="*/ 23252 h 182245"/>
              <a:gd name="T42" fmla="*/ 297360 w 356869"/>
              <a:gd name="T43" fmla="*/ 8213 h 182245"/>
              <a:gd name="T44" fmla="*/ 256786 w 356869"/>
              <a:gd name="T45" fmla="*/ 1061 h 182245"/>
              <a:gd name="T46" fmla="*/ 242180 w 356869"/>
              <a:gd name="T47" fmla="*/ 264 h 182245"/>
              <a:gd name="T48" fmla="*/ 226452 w 356869"/>
              <a:gd name="T49" fmla="*/ 0 h 182245"/>
              <a:gd name="T50" fmla="*/ 347684 w 356869"/>
              <a:gd name="T51" fmla="*/ 36977 h 182245"/>
              <a:gd name="T52" fmla="*/ 218536 w 356869"/>
              <a:gd name="T53" fmla="*/ 36977 h 182245"/>
              <a:gd name="T54" fmla="*/ 237308 w 356869"/>
              <a:gd name="T55" fmla="*/ 38749 h 182245"/>
              <a:gd name="T56" fmla="*/ 253878 w 356869"/>
              <a:gd name="T57" fmla="*/ 44051 h 182245"/>
              <a:gd name="T58" fmla="*/ 268250 w 356869"/>
              <a:gd name="T59" fmla="*/ 52856 h 182245"/>
              <a:gd name="T60" fmla="*/ 280429 w 356869"/>
              <a:gd name="T61" fmla="*/ 65136 h 182245"/>
              <a:gd name="T62" fmla="*/ 347684 w 356869"/>
              <a:gd name="T63" fmla="*/ 36977 h 182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6869" h="182245">
                <a:moveTo>
                  <a:pt x="227260" y="0"/>
                </a:moveTo>
                <a:lnTo>
                  <a:pt x="188510" y="1670"/>
                </a:lnTo>
                <a:lnTo>
                  <a:pt x="122200" y="15011"/>
                </a:lnTo>
                <a:lnTo>
                  <a:pt x="70278" y="41675"/>
                </a:lnTo>
                <a:lnTo>
                  <a:pt x="29805" y="81871"/>
                </a:lnTo>
                <a:lnTo>
                  <a:pt x="7678" y="125519"/>
                </a:lnTo>
                <a:lnTo>
                  <a:pt x="0" y="177715"/>
                </a:lnTo>
                <a:lnTo>
                  <a:pt x="0" y="179170"/>
                </a:lnTo>
                <a:lnTo>
                  <a:pt x="310" y="180674"/>
                </a:lnTo>
                <a:lnTo>
                  <a:pt x="372" y="182129"/>
                </a:lnTo>
                <a:lnTo>
                  <a:pt x="126504" y="129575"/>
                </a:lnTo>
                <a:lnTo>
                  <a:pt x="129285" y="114119"/>
                </a:lnTo>
                <a:lnTo>
                  <a:pt x="133310" y="99910"/>
                </a:lnTo>
                <a:lnTo>
                  <a:pt x="155933" y="61501"/>
                </a:lnTo>
                <a:lnTo>
                  <a:pt x="191391" y="39573"/>
                </a:lnTo>
                <a:lnTo>
                  <a:pt x="219316" y="36913"/>
                </a:lnTo>
                <a:lnTo>
                  <a:pt x="348925" y="36913"/>
                </a:lnTo>
                <a:lnTo>
                  <a:pt x="356239" y="33867"/>
                </a:lnTo>
                <a:lnTo>
                  <a:pt x="351104" y="30298"/>
                </a:lnTo>
                <a:lnTo>
                  <a:pt x="346084" y="26668"/>
                </a:lnTo>
                <a:lnTo>
                  <a:pt x="340574" y="23212"/>
                </a:lnTo>
                <a:lnTo>
                  <a:pt x="298421" y="8199"/>
                </a:lnTo>
                <a:lnTo>
                  <a:pt x="257702" y="1059"/>
                </a:lnTo>
                <a:lnTo>
                  <a:pt x="243044" y="264"/>
                </a:lnTo>
                <a:lnTo>
                  <a:pt x="227260" y="0"/>
                </a:lnTo>
                <a:close/>
              </a:path>
              <a:path w="356869" h="182245">
                <a:moveTo>
                  <a:pt x="348925" y="36913"/>
                </a:moveTo>
                <a:lnTo>
                  <a:pt x="219316" y="36913"/>
                </a:lnTo>
                <a:lnTo>
                  <a:pt x="238155" y="38682"/>
                </a:lnTo>
                <a:lnTo>
                  <a:pt x="254784" y="43975"/>
                </a:lnTo>
                <a:lnTo>
                  <a:pt x="269207" y="52764"/>
                </a:lnTo>
                <a:lnTo>
                  <a:pt x="281430" y="65023"/>
                </a:lnTo>
                <a:lnTo>
                  <a:pt x="348925" y="369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2" name="object 24"/>
          <p:cNvSpPr>
            <a:spLocks/>
          </p:cNvSpPr>
          <p:nvPr/>
        </p:nvSpPr>
        <p:spPr bwMode="auto">
          <a:xfrm>
            <a:off x="7478479" y="5795507"/>
            <a:ext cx="216614" cy="276840"/>
          </a:xfrm>
          <a:custGeom>
            <a:avLst/>
            <a:gdLst>
              <a:gd name="T0" fmla="*/ 18329 w 356870"/>
              <a:gd name="T1" fmla="*/ 296872 h 460375"/>
              <a:gd name="T2" fmla="*/ 0 w 356870"/>
              <a:gd name="T3" fmla="*/ 299968 h 460375"/>
              <a:gd name="T4" fmla="*/ 2526 w 356870"/>
              <a:gd name="T5" fmla="*/ 325592 h 460375"/>
              <a:gd name="T6" fmla="*/ 9009 w 356870"/>
              <a:gd name="T7" fmla="*/ 376989 h 460375"/>
              <a:gd name="T8" fmla="*/ 38400 w 356870"/>
              <a:gd name="T9" fmla="*/ 434543 h 460375"/>
              <a:gd name="T10" fmla="*/ 115081 w 356870"/>
              <a:gd name="T11" fmla="*/ 454471 h 460375"/>
              <a:gd name="T12" fmla="*/ 175782 w 356870"/>
              <a:gd name="T13" fmla="*/ 459768 h 460375"/>
              <a:gd name="T14" fmla="*/ 253810 w 356870"/>
              <a:gd name="T15" fmla="*/ 449542 h 460375"/>
              <a:gd name="T16" fmla="*/ 306543 w 356870"/>
              <a:gd name="T17" fmla="*/ 421760 h 460375"/>
              <a:gd name="T18" fmla="*/ 178274 w 356870"/>
              <a:gd name="T19" fmla="*/ 421370 h 460375"/>
              <a:gd name="T20" fmla="*/ 103965 w 356870"/>
              <a:gd name="T21" fmla="*/ 390998 h 460375"/>
              <a:gd name="T22" fmla="*/ 52113 w 356870"/>
              <a:gd name="T23" fmla="*/ 325189 h 460375"/>
              <a:gd name="T24" fmla="*/ 34333 w 356870"/>
              <a:gd name="T25" fmla="*/ 297382 h 460375"/>
              <a:gd name="T26" fmla="*/ 25696 w 356870"/>
              <a:gd name="T27" fmla="*/ 296872 h 460375"/>
              <a:gd name="T28" fmla="*/ 112609 w 356870"/>
              <a:gd name="T29" fmla="*/ 6813 h 460375"/>
              <a:gd name="T30" fmla="*/ 31961 w 356870"/>
              <a:gd name="T31" fmla="*/ 60019 h 460375"/>
              <a:gd name="T32" fmla="*/ 6408 w 356870"/>
              <a:gd name="T33" fmla="*/ 149729 h 460375"/>
              <a:gd name="T34" fmla="*/ 20059 w 356870"/>
              <a:gd name="T35" fmla="*/ 201412 h 460375"/>
              <a:gd name="T36" fmla="*/ 81387 w 356870"/>
              <a:gd name="T37" fmla="*/ 260529 h 460375"/>
              <a:gd name="T38" fmla="*/ 200645 w 356870"/>
              <a:gd name="T39" fmla="*/ 294471 h 460375"/>
              <a:gd name="T40" fmla="*/ 268098 w 356870"/>
              <a:gd name="T41" fmla="*/ 346198 h 460375"/>
              <a:gd name="T42" fmla="*/ 267170 w 356870"/>
              <a:gd name="T43" fmla="*/ 366516 h 460375"/>
              <a:gd name="T44" fmla="*/ 203926 w 356870"/>
              <a:gd name="T45" fmla="*/ 420429 h 460375"/>
              <a:gd name="T46" fmla="*/ 306543 w 356870"/>
              <a:gd name="T47" fmla="*/ 421760 h 460375"/>
              <a:gd name="T48" fmla="*/ 356756 w 356870"/>
              <a:gd name="T49" fmla="*/ 316901 h 460375"/>
              <a:gd name="T50" fmla="*/ 337454 w 356870"/>
              <a:gd name="T51" fmla="*/ 247302 h 460375"/>
              <a:gd name="T52" fmla="*/ 270569 w 356870"/>
              <a:gd name="T53" fmla="*/ 195059 h 460375"/>
              <a:gd name="T54" fmla="*/ 168516 w 356870"/>
              <a:gd name="T55" fmla="*/ 164487 h 460375"/>
              <a:gd name="T56" fmla="*/ 104280 w 356870"/>
              <a:gd name="T57" fmla="*/ 136513 h 460375"/>
              <a:gd name="T58" fmla="*/ 86666 w 356870"/>
              <a:gd name="T59" fmla="*/ 88709 h 460375"/>
              <a:gd name="T60" fmla="*/ 164683 w 356870"/>
              <a:gd name="T61" fmla="*/ 38454 h 460375"/>
              <a:gd name="T62" fmla="*/ 317368 w 356870"/>
              <a:gd name="T63" fmla="*/ 35441 h 460375"/>
              <a:gd name="T64" fmla="*/ 231471 w 356870"/>
              <a:gd name="T65" fmla="*/ 3849 h 460375"/>
              <a:gd name="T66" fmla="*/ 163140 w 356870"/>
              <a:gd name="T67" fmla="*/ 0 h 460375"/>
              <a:gd name="T68" fmla="*/ 164683 w 356870"/>
              <a:gd name="T69" fmla="*/ 38454 h 460375"/>
              <a:gd name="T70" fmla="*/ 197467 w 356870"/>
              <a:gd name="T71" fmla="*/ 43281 h 460375"/>
              <a:gd name="T72" fmla="*/ 265433 w 356870"/>
              <a:gd name="T73" fmla="*/ 102148 h 460375"/>
              <a:gd name="T74" fmla="*/ 285308 w 356870"/>
              <a:gd name="T75" fmla="*/ 136820 h 460375"/>
              <a:gd name="T76" fmla="*/ 290803 w 356870"/>
              <a:gd name="T77" fmla="*/ 146036 h 460375"/>
              <a:gd name="T78" fmla="*/ 302624 w 356870"/>
              <a:gd name="T79" fmla="*/ 147093 h 460375"/>
              <a:gd name="T80" fmla="*/ 319710 w 356870"/>
              <a:gd name="T81" fmla="*/ 145725 h 460375"/>
              <a:gd name="T82" fmla="*/ 329864 w 356870"/>
              <a:gd name="T83" fmla="*/ 140093 h 460375"/>
              <a:gd name="T84" fmla="*/ 330374 w 356870"/>
              <a:gd name="T85" fmla="*/ 134958 h 460375"/>
              <a:gd name="T86" fmla="*/ 319448 w 356870"/>
              <a:gd name="T87" fmla="*/ 47437 h 460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6870" h="460375">
                <a:moveTo>
                  <a:pt x="25673" y="296872"/>
                </a:moveTo>
                <a:lnTo>
                  <a:pt x="18313" y="296872"/>
                </a:lnTo>
                <a:lnTo>
                  <a:pt x="10630" y="297904"/>
                </a:lnTo>
                <a:lnTo>
                  <a:pt x="0" y="299968"/>
                </a:lnTo>
                <a:lnTo>
                  <a:pt x="773" y="309560"/>
                </a:lnTo>
                <a:lnTo>
                  <a:pt x="2524" y="325592"/>
                </a:lnTo>
                <a:lnTo>
                  <a:pt x="5262" y="348060"/>
                </a:lnTo>
                <a:lnTo>
                  <a:pt x="9001" y="376989"/>
                </a:lnTo>
                <a:lnTo>
                  <a:pt x="11203" y="394584"/>
                </a:lnTo>
                <a:lnTo>
                  <a:pt x="38366" y="434543"/>
                </a:lnTo>
                <a:lnTo>
                  <a:pt x="77321" y="447562"/>
                </a:lnTo>
                <a:lnTo>
                  <a:pt x="114979" y="454471"/>
                </a:lnTo>
                <a:lnTo>
                  <a:pt x="154637" y="458425"/>
                </a:lnTo>
                <a:lnTo>
                  <a:pt x="175626" y="459768"/>
                </a:lnTo>
                <a:lnTo>
                  <a:pt x="217245" y="457210"/>
                </a:lnTo>
                <a:lnTo>
                  <a:pt x="253584" y="449542"/>
                </a:lnTo>
                <a:lnTo>
                  <a:pt x="284631" y="436773"/>
                </a:lnTo>
                <a:lnTo>
                  <a:pt x="306270" y="421760"/>
                </a:lnTo>
                <a:lnTo>
                  <a:pt x="187736" y="421760"/>
                </a:lnTo>
                <a:lnTo>
                  <a:pt x="178115" y="421370"/>
                </a:lnTo>
                <a:lnTo>
                  <a:pt x="138743" y="411039"/>
                </a:lnTo>
                <a:lnTo>
                  <a:pt x="103872" y="390998"/>
                </a:lnTo>
                <a:lnTo>
                  <a:pt x="76511" y="363264"/>
                </a:lnTo>
                <a:lnTo>
                  <a:pt x="52067" y="325189"/>
                </a:lnTo>
                <a:lnTo>
                  <a:pt x="39076" y="302616"/>
                </a:lnTo>
                <a:lnTo>
                  <a:pt x="34302" y="297382"/>
                </a:lnTo>
                <a:lnTo>
                  <a:pt x="29391" y="296984"/>
                </a:lnTo>
                <a:lnTo>
                  <a:pt x="25673" y="296872"/>
                </a:lnTo>
                <a:close/>
              </a:path>
              <a:path w="356870" h="460375">
                <a:moveTo>
                  <a:pt x="162995" y="0"/>
                </a:moveTo>
                <a:lnTo>
                  <a:pt x="112509" y="6813"/>
                </a:lnTo>
                <a:lnTo>
                  <a:pt x="69838" y="24907"/>
                </a:lnTo>
                <a:lnTo>
                  <a:pt x="31933" y="60019"/>
                </a:lnTo>
                <a:lnTo>
                  <a:pt x="12901" y="97755"/>
                </a:lnTo>
                <a:lnTo>
                  <a:pt x="6402" y="149729"/>
                </a:lnTo>
                <a:lnTo>
                  <a:pt x="7252" y="161063"/>
                </a:lnTo>
                <a:lnTo>
                  <a:pt x="20041" y="201412"/>
                </a:lnTo>
                <a:lnTo>
                  <a:pt x="49346" y="239382"/>
                </a:lnTo>
                <a:lnTo>
                  <a:pt x="81315" y="260529"/>
                </a:lnTo>
                <a:lnTo>
                  <a:pt x="181449" y="289268"/>
                </a:lnTo>
                <a:lnTo>
                  <a:pt x="200466" y="294471"/>
                </a:lnTo>
                <a:lnTo>
                  <a:pt x="245987" y="313765"/>
                </a:lnTo>
                <a:lnTo>
                  <a:pt x="267859" y="346198"/>
                </a:lnTo>
                <a:lnTo>
                  <a:pt x="268413" y="354349"/>
                </a:lnTo>
                <a:lnTo>
                  <a:pt x="266932" y="366516"/>
                </a:lnTo>
                <a:lnTo>
                  <a:pt x="244704" y="400463"/>
                </a:lnTo>
                <a:lnTo>
                  <a:pt x="203744" y="420429"/>
                </a:lnTo>
                <a:lnTo>
                  <a:pt x="187736" y="421760"/>
                </a:lnTo>
                <a:lnTo>
                  <a:pt x="306270" y="421760"/>
                </a:lnTo>
                <a:lnTo>
                  <a:pt x="344936" y="372985"/>
                </a:lnTo>
                <a:lnTo>
                  <a:pt x="356438" y="316901"/>
                </a:lnTo>
                <a:lnTo>
                  <a:pt x="355243" y="297708"/>
                </a:lnTo>
                <a:lnTo>
                  <a:pt x="337154" y="247302"/>
                </a:lnTo>
                <a:lnTo>
                  <a:pt x="310800" y="219218"/>
                </a:lnTo>
                <a:lnTo>
                  <a:pt x="270328" y="195059"/>
                </a:lnTo>
                <a:lnTo>
                  <a:pt x="228466" y="179777"/>
                </a:lnTo>
                <a:lnTo>
                  <a:pt x="168366" y="164487"/>
                </a:lnTo>
                <a:lnTo>
                  <a:pt x="147104" y="159189"/>
                </a:lnTo>
                <a:lnTo>
                  <a:pt x="104187" y="136513"/>
                </a:lnTo>
                <a:lnTo>
                  <a:pt x="85463" y="101191"/>
                </a:lnTo>
                <a:lnTo>
                  <a:pt x="86589" y="88709"/>
                </a:lnTo>
                <a:lnTo>
                  <a:pt x="116493" y="50345"/>
                </a:lnTo>
                <a:lnTo>
                  <a:pt x="164536" y="38454"/>
                </a:lnTo>
                <a:lnTo>
                  <a:pt x="317607" y="38454"/>
                </a:lnTo>
                <a:lnTo>
                  <a:pt x="317085" y="35441"/>
                </a:lnTo>
                <a:lnTo>
                  <a:pt x="269265" y="10699"/>
                </a:lnTo>
                <a:lnTo>
                  <a:pt x="231265" y="3849"/>
                </a:lnTo>
                <a:lnTo>
                  <a:pt x="187253" y="425"/>
                </a:lnTo>
                <a:lnTo>
                  <a:pt x="162995" y="0"/>
                </a:lnTo>
                <a:close/>
              </a:path>
              <a:path w="356870" h="460375">
                <a:moveTo>
                  <a:pt x="317607" y="38454"/>
                </a:moveTo>
                <a:lnTo>
                  <a:pt x="164536" y="38454"/>
                </a:lnTo>
                <a:lnTo>
                  <a:pt x="181424" y="39663"/>
                </a:lnTo>
                <a:lnTo>
                  <a:pt x="197291" y="43281"/>
                </a:lnTo>
                <a:lnTo>
                  <a:pt x="239217" y="69059"/>
                </a:lnTo>
                <a:lnTo>
                  <a:pt x="265197" y="102148"/>
                </a:lnTo>
                <a:lnTo>
                  <a:pt x="281693" y="130818"/>
                </a:lnTo>
                <a:lnTo>
                  <a:pt x="285054" y="136820"/>
                </a:lnTo>
                <a:lnTo>
                  <a:pt x="288005" y="141894"/>
                </a:lnTo>
                <a:lnTo>
                  <a:pt x="290544" y="146036"/>
                </a:lnTo>
                <a:lnTo>
                  <a:pt x="297257" y="146732"/>
                </a:lnTo>
                <a:lnTo>
                  <a:pt x="302355" y="147093"/>
                </a:lnTo>
                <a:lnTo>
                  <a:pt x="311841" y="147093"/>
                </a:lnTo>
                <a:lnTo>
                  <a:pt x="319425" y="145725"/>
                </a:lnTo>
                <a:lnTo>
                  <a:pt x="328551" y="142916"/>
                </a:lnTo>
                <a:lnTo>
                  <a:pt x="329570" y="140093"/>
                </a:lnTo>
                <a:lnTo>
                  <a:pt x="330080" y="137395"/>
                </a:lnTo>
                <a:lnTo>
                  <a:pt x="330080" y="134958"/>
                </a:lnTo>
                <a:lnTo>
                  <a:pt x="324274" y="83287"/>
                </a:lnTo>
                <a:lnTo>
                  <a:pt x="319164" y="47437"/>
                </a:lnTo>
                <a:lnTo>
                  <a:pt x="317607" y="38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3" name="object 25"/>
          <p:cNvSpPr>
            <a:spLocks/>
          </p:cNvSpPr>
          <p:nvPr/>
        </p:nvSpPr>
        <p:spPr bwMode="auto">
          <a:xfrm>
            <a:off x="7754782" y="5797416"/>
            <a:ext cx="230092" cy="244383"/>
          </a:xfrm>
          <a:custGeom>
            <a:avLst/>
            <a:gdLst>
              <a:gd name="T0" fmla="*/ 210067 w 379094"/>
              <a:gd name="T1" fmla="*/ 33820 h 405765"/>
              <a:gd name="T2" fmla="*/ 232494 w 379094"/>
              <a:gd name="T3" fmla="*/ 37786 h 405765"/>
              <a:gd name="T4" fmla="*/ 264312 w 379094"/>
              <a:gd name="T5" fmla="*/ 145415 h 405765"/>
              <a:gd name="T6" fmla="*/ 264215 w 379094"/>
              <a:gd name="T7" fmla="*/ 158717 h 405765"/>
              <a:gd name="T8" fmla="*/ 104232 w 379094"/>
              <a:gd name="T9" fmla="*/ 252166 h 405765"/>
              <a:gd name="T10" fmla="*/ 28179 w 379094"/>
              <a:gd name="T11" fmla="*/ 305935 h 405765"/>
              <a:gd name="T12" fmla="*/ 3695 w 379094"/>
              <a:gd name="T13" fmla="*/ 368091 h 405765"/>
              <a:gd name="T14" fmla="*/ 6025 w 379094"/>
              <a:gd name="T15" fmla="*/ 388438 h 405765"/>
              <a:gd name="T16" fmla="*/ 12667 w 379094"/>
              <a:gd name="T17" fmla="*/ 406357 h 405765"/>
              <a:gd name="T18" fmla="*/ 131724 w 379094"/>
              <a:gd name="T19" fmla="*/ 353634 h 405765"/>
              <a:gd name="T20" fmla="*/ 131413 w 379094"/>
              <a:gd name="T21" fmla="*/ 347519 h 405765"/>
              <a:gd name="T22" fmla="*/ 150779 w 379094"/>
              <a:gd name="T23" fmla="*/ 292839 h 405765"/>
              <a:gd name="T24" fmla="*/ 230272 w 379094"/>
              <a:gd name="T25" fmla="*/ 237340 h 405765"/>
              <a:gd name="T26" fmla="*/ 378292 w 379094"/>
              <a:gd name="T27" fmla="*/ 223943 h 405765"/>
              <a:gd name="T28" fmla="*/ 378210 w 379094"/>
              <a:gd name="T29" fmla="*/ 135386 h 405765"/>
              <a:gd name="T30" fmla="*/ 350534 w 379094"/>
              <a:gd name="T31" fmla="*/ 34932 h 405765"/>
              <a:gd name="T32" fmla="*/ 378292 w 379094"/>
              <a:gd name="T33" fmla="*/ 223943 h 405765"/>
              <a:gd name="T34" fmla="*/ 263193 w 379094"/>
              <a:gd name="T35" fmla="*/ 235568 h 405765"/>
              <a:gd name="T36" fmla="*/ 264179 w 379094"/>
              <a:gd name="T37" fmla="*/ 257451 h 405765"/>
              <a:gd name="T38" fmla="*/ 264085 w 379094"/>
              <a:gd name="T39" fmla="*/ 297062 h 405765"/>
              <a:gd name="T40" fmla="*/ 377903 w 379094"/>
              <a:gd name="T41" fmla="*/ 254065 h 405765"/>
              <a:gd name="T42" fmla="*/ 252238 w 379094"/>
              <a:gd name="T43" fmla="*/ 0 h 405765"/>
              <a:gd name="T44" fmla="*/ 141480 w 379094"/>
              <a:gd name="T45" fmla="*/ 14793 h 405765"/>
              <a:gd name="T46" fmla="*/ 51993 w 379094"/>
              <a:gd name="T47" fmla="*/ 69708 h 405765"/>
              <a:gd name="T48" fmla="*/ 3184 w 379094"/>
              <a:gd name="T49" fmla="*/ 138374 h 405765"/>
              <a:gd name="T50" fmla="*/ 2463 w 379094"/>
              <a:gd name="T51" fmla="*/ 180072 h 405765"/>
              <a:gd name="T52" fmla="*/ 16549 w 379094"/>
              <a:gd name="T53" fmla="*/ 183483 h 405765"/>
              <a:gd name="T54" fmla="*/ 39267 w 379094"/>
              <a:gd name="T55" fmla="*/ 176606 h 405765"/>
              <a:gd name="T56" fmla="*/ 57316 w 379094"/>
              <a:gd name="T57" fmla="*/ 168457 h 405765"/>
              <a:gd name="T58" fmla="*/ 71413 w 379094"/>
              <a:gd name="T59" fmla="*/ 162524 h 405765"/>
              <a:gd name="T60" fmla="*/ 90621 w 379094"/>
              <a:gd name="T61" fmla="*/ 154510 h 405765"/>
              <a:gd name="T62" fmla="*/ 116594 w 379094"/>
              <a:gd name="T63" fmla="*/ 113564 h 405765"/>
              <a:gd name="T64" fmla="*/ 135076 w 379094"/>
              <a:gd name="T65" fmla="*/ 62162 h 405765"/>
              <a:gd name="T66" fmla="*/ 210067 w 379094"/>
              <a:gd name="T67" fmla="*/ 33820 h 405765"/>
              <a:gd name="T68" fmla="*/ 338837 w 379094"/>
              <a:gd name="T69" fmla="*/ 24320 h 405765"/>
              <a:gd name="T70" fmla="*/ 308910 w 379094"/>
              <a:gd name="T71" fmla="*/ 8773 h 405765"/>
              <a:gd name="T72" fmla="*/ 272632 w 379094"/>
              <a:gd name="T73" fmla="*/ 976 h 4057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9094" h="405765">
                <a:moveTo>
                  <a:pt x="349016" y="33767"/>
                </a:moveTo>
                <a:lnTo>
                  <a:pt x="209891" y="33767"/>
                </a:lnTo>
                <a:lnTo>
                  <a:pt x="222083" y="34759"/>
                </a:lnTo>
                <a:lnTo>
                  <a:pt x="232299" y="37727"/>
                </a:lnTo>
                <a:lnTo>
                  <a:pt x="259822" y="86730"/>
                </a:lnTo>
                <a:lnTo>
                  <a:pt x="264090" y="145188"/>
                </a:lnTo>
                <a:lnTo>
                  <a:pt x="264106" y="149841"/>
                </a:lnTo>
                <a:lnTo>
                  <a:pt x="263994" y="158469"/>
                </a:lnTo>
                <a:lnTo>
                  <a:pt x="131303" y="239929"/>
                </a:lnTo>
                <a:lnTo>
                  <a:pt x="104145" y="251772"/>
                </a:lnTo>
                <a:lnTo>
                  <a:pt x="58501" y="278073"/>
                </a:lnTo>
                <a:lnTo>
                  <a:pt x="28155" y="305457"/>
                </a:lnTo>
                <a:lnTo>
                  <a:pt x="8019" y="341117"/>
                </a:lnTo>
                <a:lnTo>
                  <a:pt x="3692" y="367516"/>
                </a:lnTo>
                <a:lnTo>
                  <a:pt x="4285" y="377996"/>
                </a:lnTo>
                <a:lnTo>
                  <a:pt x="6020" y="387831"/>
                </a:lnTo>
                <a:lnTo>
                  <a:pt x="8832" y="397060"/>
                </a:lnTo>
                <a:lnTo>
                  <a:pt x="12656" y="405722"/>
                </a:lnTo>
                <a:lnTo>
                  <a:pt x="132012" y="355990"/>
                </a:lnTo>
                <a:lnTo>
                  <a:pt x="131614" y="353081"/>
                </a:lnTo>
                <a:lnTo>
                  <a:pt x="131303" y="350110"/>
                </a:lnTo>
                <a:lnTo>
                  <a:pt x="131303" y="346976"/>
                </a:lnTo>
                <a:lnTo>
                  <a:pt x="131960" y="334801"/>
                </a:lnTo>
                <a:lnTo>
                  <a:pt x="150653" y="292381"/>
                </a:lnTo>
                <a:lnTo>
                  <a:pt x="194313" y="257049"/>
                </a:lnTo>
                <a:lnTo>
                  <a:pt x="230079" y="236969"/>
                </a:lnTo>
                <a:lnTo>
                  <a:pt x="262097" y="223593"/>
                </a:lnTo>
                <a:lnTo>
                  <a:pt x="377975" y="223593"/>
                </a:lnTo>
                <a:lnTo>
                  <a:pt x="378542" y="179791"/>
                </a:lnTo>
                <a:lnTo>
                  <a:pt x="377893" y="135174"/>
                </a:lnTo>
                <a:lnTo>
                  <a:pt x="371914" y="80055"/>
                </a:lnTo>
                <a:lnTo>
                  <a:pt x="350240" y="34877"/>
                </a:lnTo>
                <a:lnTo>
                  <a:pt x="349016" y="33767"/>
                </a:lnTo>
                <a:close/>
              </a:path>
              <a:path w="379094" h="405765">
                <a:moveTo>
                  <a:pt x="377975" y="223593"/>
                </a:moveTo>
                <a:lnTo>
                  <a:pt x="262097" y="223593"/>
                </a:lnTo>
                <a:lnTo>
                  <a:pt x="262972" y="235200"/>
                </a:lnTo>
                <a:lnTo>
                  <a:pt x="263611" y="246794"/>
                </a:lnTo>
                <a:lnTo>
                  <a:pt x="263958" y="257049"/>
                </a:lnTo>
                <a:lnTo>
                  <a:pt x="264038" y="286517"/>
                </a:lnTo>
                <a:lnTo>
                  <a:pt x="263864" y="296598"/>
                </a:lnTo>
                <a:lnTo>
                  <a:pt x="263763" y="301099"/>
                </a:lnTo>
                <a:lnTo>
                  <a:pt x="377586" y="253668"/>
                </a:lnTo>
                <a:lnTo>
                  <a:pt x="377975" y="223593"/>
                </a:lnTo>
                <a:close/>
              </a:path>
              <a:path w="379094" h="405765">
                <a:moveTo>
                  <a:pt x="252027" y="0"/>
                </a:moveTo>
                <a:lnTo>
                  <a:pt x="191673" y="3701"/>
                </a:lnTo>
                <a:lnTo>
                  <a:pt x="141361" y="14770"/>
                </a:lnTo>
                <a:lnTo>
                  <a:pt x="88671" y="41831"/>
                </a:lnTo>
                <a:lnTo>
                  <a:pt x="51949" y="69599"/>
                </a:lnTo>
                <a:lnTo>
                  <a:pt x="23366" y="99276"/>
                </a:lnTo>
                <a:lnTo>
                  <a:pt x="3181" y="138158"/>
                </a:lnTo>
                <a:lnTo>
                  <a:pt x="0" y="173824"/>
                </a:lnTo>
                <a:lnTo>
                  <a:pt x="2461" y="179791"/>
                </a:lnTo>
                <a:lnTo>
                  <a:pt x="7360" y="184056"/>
                </a:lnTo>
                <a:lnTo>
                  <a:pt x="16535" y="183196"/>
                </a:lnTo>
                <a:lnTo>
                  <a:pt x="27161" y="180620"/>
                </a:lnTo>
                <a:lnTo>
                  <a:pt x="39234" y="176330"/>
                </a:lnTo>
                <a:lnTo>
                  <a:pt x="52752" y="170330"/>
                </a:lnTo>
                <a:lnTo>
                  <a:pt x="57268" y="168194"/>
                </a:lnTo>
                <a:lnTo>
                  <a:pt x="63468" y="165509"/>
                </a:lnTo>
                <a:lnTo>
                  <a:pt x="71353" y="162270"/>
                </a:lnTo>
                <a:lnTo>
                  <a:pt x="80925" y="158469"/>
                </a:lnTo>
                <a:lnTo>
                  <a:pt x="90545" y="154269"/>
                </a:lnTo>
                <a:lnTo>
                  <a:pt x="114723" y="123781"/>
                </a:lnTo>
                <a:lnTo>
                  <a:pt x="116496" y="113387"/>
                </a:lnTo>
                <a:lnTo>
                  <a:pt x="119287" y="98592"/>
                </a:lnTo>
                <a:lnTo>
                  <a:pt x="134963" y="62065"/>
                </a:lnTo>
                <a:lnTo>
                  <a:pt x="172677" y="39395"/>
                </a:lnTo>
                <a:lnTo>
                  <a:pt x="209891" y="33767"/>
                </a:lnTo>
                <a:lnTo>
                  <a:pt x="349016" y="33767"/>
                </a:lnTo>
                <a:lnTo>
                  <a:pt x="338553" y="24282"/>
                </a:lnTo>
                <a:lnTo>
                  <a:pt x="324572" y="15565"/>
                </a:lnTo>
                <a:lnTo>
                  <a:pt x="308651" y="8759"/>
                </a:lnTo>
                <a:lnTo>
                  <a:pt x="291269" y="3894"/>
                </a:lnTo>
                <a:lnTo>
                  <a:pt x="272403" y="974"/>
                </a:lnTo>
                <a:lnTo>
                  <a:pt x="2520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4" name="object 26"/>
          <p:cNvSpPr>
            <a:spLocks/>
          </p:cNvSpPr>
          <p:nvPr/>
        </p:nvSpPr>
        <p:spPr bwMode="auto">
          <a:xfrm>
            <a:off x="8425804" y="5794552"/>
            <a:ext cx="261862" cy="277795"/>
          </a:xfrm>
          <a:custGeom>
            <a:avLst/>
            <a:gdLst>
              <a:gd name="T0" fmla="*/ 171330 w 432434"/>
              <a:gd name="T1" fmla="*/ 5626 h 461645"/>
              <a:gd name="T2" fmla="*/ 78038 w 432434"/>
              <a:gd name="T3" fmla="*/ 55587 h 461645"/>
              <a:gd name="T4" fmla="*/ 20238 w 432434"/>
              <a:gd name="T5" fmla="*/ 132179 h 461645"/>
              <a:gd name="T6" fmla="*/ 1830 w 432434"/>
              <a:gd name="T7" fmla="*/ 208764 h 461645"/>
              <a:gd name="T8" fmla="*/ 821 w 432434"/>
              <a:gd name="T9" fmla="*/ 265616 h 461645"/>
              <a:gd name="T10" fmla="*/ 34074 w 432434"/>
              <a:gd name="T11" fmla="*/ 361998 h 461645"/>
              <a:gd name="T12" fmla="*/ 107290 w 432434"/>
              <a:gd name="T13" fmla="*/ 434361 h 461645"/>
              <a:gd name="T14" fmla="*/ 204442 w 432434"/>
              <a:gd name="T15" fmla="*/ 461199 h 461645"/>
              <a:gd name="T16" fmla="*/ 254312 w 432434"/>
              <a:gd name="T17" fmla="*/ 460232 h 461645"/>
              <a:gd name="T18" fmla="*/ 360277 w 432434"/>
              <a:gd name="T19" fmla="*/ 425465 h 461645"/>
              <a:gd name="T20" fmla="*/ 413049 w 432434"/>
              <a:gd name="T21" fmla="*/ 383557 h 461645"/>
              <a:gd name="T22" fmla="*/ 224283 w 432434"/>
              <a:gd name="T23" fmla="*/ 373492 h 461645"/>
              <a:gd name="T24" fmla="*/ 155718 w 432434"/>
              <a:gd name="T25" fmla="*/ 320084 h 461645"/>
              <a:gd name="T26" fmla="*/ 124922 w 432434"/>
              <a:gd name="T27" fmla="*/ 238925 h 461645"/>
              <a:gd name="T28" fmla="*/ 121067 w 432434"/>
              <a:gd name="T29" fmla="*/ 191697 h 461645"/>
              <a:gd name="T30" fmla="*/ 122085 w 432434"/>
              <a:gd name="T31" fmla="*/ 182528 h 461645"/>
              <a:gd name="T32" fmla="*/ 224283 w 432434"/>
              <a:gd name="T33" fmla="*/ 181508 h 461645"/>
              <a:gd name="T34" fmla="*/ 429986 w 432434"/>
              <a:gd name="T35" fmla="*/ 170208 h 461645"/>
              <a:gd name="T36" fmla="*/ 426996 w 432434"/>
              <a:gd name="T37" fmla="*/ 149770 h 461645"/>
              <a:gd name="T38" fmla="*/ 124755 w 432434"/>
              <a:gd name="T39" fmla="*/ 148774 h 461645"/>
              <a:gd name="T40" fmla="*/ 156859 w 432434"/>
              <a:gd name="T41" fmla="*/ 64359 h 461645"/>
              <a:gd name="T42" fmla="*/ 220620 w 432434"/>
              <a:gd name="T43" fmla="*/ 33193 h 461645"/>
              <a:gd name="T44" fmla="*/ 342198 w 432434"/>
              <a:gd name="T45" fmla="*/ 29498 h 461645"/>
              <a:gd name="T46" fmla="*/ 255854 w 432434"/>
              <a:gd name="T47" fmla="*/ 1886 h 461645"/>
              <a:gd name="T48" fmla="*/ 211123 w 432434"/>
              <a:gd name="T49" fmla="*/ 0 h 461645"/>
              <a:gd name="T50" fmla="*/ 363634 w 432434"/>
              <a:gd name="T51" fmla="*/ 362666 h 461645"/>
              <a:gd name="T52" fmla="*/ 273407 w 432434"/>
              <a:gd name="T53" fmla="*/ 383392 h 461645"/>
              <a:gd name="T54" fmla="*/ 413049 w 432434"/>
              <a:gd name="T55" fmla="*/ 383557 h 461645"/>
              <a:gd name="T56" fmla="*/ 425002 w 432434"/>
              <a:gd name="T57" fmla="*/ 358853 h 461645"/>
              <a:gd name="T58" fmla="*/ 409199 w 432434"/>
              <a:gd name="T59" fmla="*/ 346468 h 461645"/>
              <a:gd name="T60" fmla="*/ 430651 w 432434"/>
              <a:gd name="T61" fmla="*/ 181508 h 461645"/>
              <a:gd name="T62" fmla="*/ 231262 w 432434"/>
              <a:gd name="T63" fmla="*/ 181672 h 461645"/>
              <a:gd name="T64" fmla="*/ 252293 w 432434"/>
              <a:gd name="T65" fmla="*/ 182972 h 461645"/>
              <a:gd name="T66" fmla="*/ 303840 w 432434"/>
              <a:gd name="T67" fmla="*/ 186124 h 461645"/>
              <a:gd name="T68" fmla="*/ 431136 w 432434"/>
              <a:gd name="T69" fmla="*/ 189744 h 461645"/>
              <a:gd name="T70" fmla="*/ 302209 w 432434"/>
              <a:gd name="T71" fmla="*/ 146809 h 461645"/>
              <a:gd name="T72" fmla="*/ 287598 w 432434"/>
              <a:gd name="T73" fmla="*/ 147244 h 461645"/>
              <a:gd name="T74" fmla="*/ 267518 w 432434"/>
              <a:gd name="T75" fmla="*/ 148920 h 461645"/>
              <a:gd name="T76" fmla="*/ 251178 w 432434"/>
              <a:gd name="T77" fmla="*/ 149676 h 461645"/>
              <a:gd name="T78" fmla="*/ 426996 w 432434"/>
              <a:gd name="T79" fmla="*/ 149770 h 461645"/>
              <a:gd name="T80" fmla="*/ 313234 w 432434"/>
              <a:gd name="T81" fmla="*/ 147169 h 461645"/>
              <a:gd name="T82" fmla="*/ 302209 w 432434"/>
              <a:gd name="T83" fmla="*/ 146809 h 461645"/>
              <a:gd name="T84" fmla="*/ 220620 w 432434"/>
              <a:gd name="T85" fmla="*/ 33193 h 461645"/>
              <a:gd name="T86" fmla="*/ 244128 w 432434"/>
              <a:gd name="T87" fmla="*/ 36977 h 461645"/>
              <a:gd name="T88" fmla="*/ 301663 w 432434"/>
              <a:gd name="T89" fmla="*/ 90486 h 461645"/>
              <a:gd name="T90" fmla="*/ 313234 w 432434"/>
              <a:gd name="T91" fmla="*/ 147169 h 461645"/>
              <a:gd name="T92" fmla="*/ 412730 w 432434"/>
              <a:gd name="T93" fmla="*/ 106907 h 461645"/>
              <a:gd name="T94" fmla="*/ 356230 w 432434"/>
              <a:gd name="T95" fmla="*/ 39798 h 4616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434" h="461645">
                <a:moveTo>
                  <a:pt x="211433" y="0"/>
                </a:moveTo>
                <a:lnTo>
                  <a:pt x="171582" y="5622"/>
                </a:lnTo>
                <a:lnTo>
                  <a:pt x="126457" y="22010"/>
                </a:lnTo>
                <a:lnTo>
                  <a:pt x="78153" y="55549"/>
                </a:lnTo>
                <a:lnTo>
                  <a:pt x="46613" y="89330"/>
                </a:lnTo>
                <a:lnTo>
                  <a:pt x="20268" y="132088"/>
                </a:lnTo>
                <a:lnTo>
                  <a:pt x="7360" y="169472"/>
                </a:lnTo>
                <a:lnTo>
                  <a:pt x="1833" y="208620"/>
                </a:lnTo>
                <a:lnTo>
                  <a:pt x="0" y="252300"/>
                </a:lnTo>
                <a:lnTo>
                  <a:pt x="822" y="265433"/>
                </a:lnTo>
                <a:lnTo>
                  <a:pt x="13166" y="316678"/>
                </a:lnTo>
                <a:lnTo>
                  <a:pt x="34124" y="361749"/>
                </a:lnTo>
                <a:lnTo>
                  <a:pt x="66273" y="403022"/>
                </a:lnTo>
                <a:lnTo>
                  <a:pt x="107448" y="434062"/>
                </a:lnTo>
                <a:lnTo>
                  <a:pt x="156592" y="453912"/>
                </a:lnTo>
                <a:lnTo>
                  <a:pt x="204742" y="460882"/>
                </a:lnTo>
                <a:lnTo>
                  <a:pt x="224612" y="461347"/>
                </a:lnTo>
                <a:lnTo>
                  <a:pt x="254685" y="459915"/>
                </a:lnTo>
                <a:lnTo>
                  <a:pt x="310462" y="448449"/>
                </a:lnTo>
                <a:lnTo>
                  <a:pt x="360806" y="425172"/>
                </a:lnTo>
                <a:lnTo>
                  <a:pt x="408918" y="388112"/>
                </a:lnTo>
                <a:lnTo>
                  <a:pt x="413655" y="383293"/>
                </a:lnTo>
                <a:lnTo>
                  <a:pt x="255222" y="383293"/>
                </a:lnTo>
                <a:lnTo>
                  <a:pt x="224612" y="373235"/>
                </a:lnTo>
                <a:lnTo>
                  <a:pt x="182688" y="348941"/>
                </a:lnTo>
                <a:lnTo>
                  <a:pt x="155947" y="319864"/>
                </a:lnTo>
                <a:lnTo>
                  <a:pt x="136668" y="283124"/>
                </a:lnTo>
                <a:lnTo>
                  <a:pt x="125105" y="238761"/>
                </a:lnTo>
                <a:lnTo>
                  <a:pt x="121245" y="195047"/>
                </a:lnTo>
                <a:lnTo>
                  <a:pt x="121245" y="191565"/>
                </a:lnTo>
                <a:lnTo>
                  <a:pt x="121581" y="187351"/>
                </a:lnTo>
                <a:lnTo>
                  <a:pt x="122264" y="182402"/>
                </a:lnTo>
                <a:lnTo>
                  <a:pt x="167632" y="182402"/>
                </a:lnTo>
                <a:lnTo>
                  <a:pt x="224612" y="181383"/>
                </a:lnTo>
                <a:lnTo>
                  <a:pt x="431283" y="181383"/>
                </a:lnTo>
                <a:lnTo>
                  <a:pt x="430617" y="170091"/>
                </a:lnTo>
                <a:lnTo>
                  <a:pt x="428171" y="152085"/>
                </a:lnTo>
                <a:lnTo>
                  <a:pt x="427623" y="149667"/>
                </a:lnTo>
                <a:lnTo>
                  <a:pt x="245151" y="149667"/>
                </a:lnTo>
                <a:lnTo>
                  <a:pt x="124938" y="148672"/>
                </a:lnTo>
                <a:lnTo>
                  <a:pt x="134817" y="100959"/>
                </a:lnTo>
                <a:lnTo>
                  <a:pt x="157089" y="64315"/>
                </a:lnTo>
                <a:lnTo>
                  <a:pt x="187273" y="40975"/>
                </a:lnTo>
                <a:lnTo>
                  <a:pt x="220944" y="33170"/>
                </a:lnTo>
                <a:lnTo>
                  <a:pt x="347741" y="33170"/>
                </a:lnTo>
                <a:lnTo>
                  <a:pt x="342700" y="29478"/>
                </a:lnTo>
                <a:lnTo>
                  <a:pt x="306220" y="11833"/>
                </a:lnTo>
                <a:lnTo>
                  <a:pt x="256230" y="1885"/>
                </a:lnTo>
                <a:lnTo>
                  <a:pt x="235012" y="469"/>
                </a:lnTo>
                <a:lnTo>
                  <a:pt x="211433" y="0"/>
                </a:lnTo>
                <a:close/>
              </a:path>
              <a:path w="432434" h="461645">
                <a:moveTo>
                  <a:pt x="400699" y="339554"/>
                </a:moveTo>
                <a:lnTo>
                  <a:pt x="364168" y="362416"/>
                </a:lnTo>
                <a:lnTo>
                  <a:pt x="321755" y="377840"/>
                </a:lnTo>
                <a:lnTo>
                  <a:pt x="273808" y="383128"/>
                </a:lnTo>
                <a:lnTo>
                  <a:pt x="255222" y="383293"/>
                </a:lnTo>
                <a:lnTo>
                  <a:pt x="413655" y="383293"/>
                </a:lnTo>
                <a:lnTo>
                  <a:pt x="432328" y="364295"/>
                </a:lnTo>
                <a:lnTo>
                  <a:pt x="425626" y="358606"/>
                </a:lnTo>
                <a:lnTo>
                  <a:pt x="418113" y="352582"/>
                </a:lnTo>
                <a:lnTo>
                  <a:pt x="409800" y="346230"/>
                </a:lnTo>
                <a:lnTo>
                  <a:pt x="400699" y="339554"/>
                </a:lnTo>
                <a:close/>
              </a:path>
              <a:path w="432434" h="461645">
                <a:moveTo>
                  <a:pt x="431283" y="181383"/>
                </a:moveTo>
                <a:lnTo>
                  <a:pt x="224612" y="181383"/>
                </a:lnTo>
                <a:lnTo>
                  <a:pt x="231602" y="181547"/>
                </a:lnTo>
                <a:lnTo>
                  <a:pt x="240946" y="182037"/>
                </a:lnTo>
                <a:lnTo>
                  <a:pt x="252663" y="182846"/>
                </a:lnTo>
                <a:lnTo>
                  <a:pt x="266772" y="183969"/>
                </a:lnTo>
                <a:lnTo>
                  <a:pt x="304286" y="185996"/>
                </a:lnTo>
                <a:lnTo>
                  <a:pt x="357542" y="188326"/>
                </a:lnTo>
                <a:lnTo>
                  <a:pt x="431769" y="189613"/>
                </a:lnTo>
                <a:lnTo>
                  <a:pt x="431283" y="181383"/>
                </a:lnTo>
                <a:close/>
              </a:path>
              <a:path w="432434" h="461645">
                <a:moveTo>
                  <a:pt x="302653" y="146708"/>
                </a:moveTo>
                <a:lnTo>
                  <a:pt x="295231" y="146708"/>
                </a:lnTo>
                <a:lnTo>
                  <a:pt x="288020" y="147143"/>
                </a:lnTo>
                <a:lnTo>
                  <a:pt x="277874" y="148150"/>
                </a:lnTo>
                <a:lnTo>
                  <a:pt x="267911" y="148817"/>
                </a:lnTo>
                <a:lnTo>
                  <a:pt x="259135" y="149290"/>
                </a:lnTo>
                <a:lnTo>
                  <a:pt x="251547" y="149573"/>
                </a:lnTo>
                <a:lnTo>
                  <a:pt x="245151" y="149667"/>
                </a:lnTo>
                <a:lnTo>
                  <a:pt x="427623" y="149667"/>
                </a:lnTo>
                <a:lnTo>
                  <a:pt x="427034" y="147068"/>
                </a:lnTo>
                <a:lnTo>
                  <a:pt x="313694" y="147068"/>
                </a:lnTo>
                <a:lnTo>
                  <a:pt x="307378" y="146770"/>
                </a:lnTo>
                <a:lnTo>
                  <a:pt x="302653" y="146708"/>
                </a:lnTo>
                <a:close/>
              </a:path>
              <a:path w="432434" h="461645">
                <a:moveTo>
                  <a:pt x="347741" y="33170"/>
                </a:moveTo>
                <a:lnTo>
                  <a:pt x="220944" y="33170"/>
                </a:lnTo>
                <a:lnTo>
                  <a:pt x="232741" y="34116"/>
                </a:lnTo>
                <a:lnTo>
                  <a:pt x="244486" y="36952"/>
                </a:lnTo>
                <a:lnTo>
                  <a:pt x="278669" y="56593"/>
                </a:lnTo>
                <a:lnTo>
                  <a:pt x="302106" y="90424"/>
                </a:lnTo>
                <a:lnTo>
                  <a:pt x="312792" y="132427"/>
                </a:lnTo>
                <a:lnTo>
                  <a:pt x="313694" y="147068"/>
                </a:lnTo>
                <a:lnTo>
                  <a:pt x="427034" y="147068"/>
                </a:lnTo>
                <a:lnTo>
                  <a:pt x="413336" y="106833"/>
                </a:lnTo>
                <a:lnTo>
                  <a:pt x="390168" y="71103"/>
                </a:lnTo>
                <a:lnTo>
                  <a:pt x="356753" y="39771"/>
                </a:lnTo>
                <a:lnTo>
                  <a:pt x="347741" y="33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5" name="object 27"/>
          <p:cNvSpPr>
            <a:spLocks/>
          </p:cNvSpPr>
          <p:nvPr/>
        </p:nvSpPr>
        <p:spPr bwMode="auto">
          <a:xfrm>
            <a:off x="7775963" y="5971158"/>
            <a:ext cx="254160" cy="97371"/>
          </a:xfrm>
          <a:custGeom>
            <a:avLst/>
            <a:gdLst>
              <a:gd name="T0" fmla="*/ 111206 w 418465"/>
              <a:gd name="T1" fmla="*/ 96238 h 162559"/>
              <a:gd name="T2" fmla="*/ 0 w 418465"/>
              <a:gd name="T3" fmla="*/ 142346 h 162559"/>
              <a:gd name="T4" fmla="*/ 14392 w 418465"/>
              <a:gd name="T5" fmla="*/ 150576 h 162559"/>
              <a:gd name="T6" fmla="*/ 31677 w 418465"/>
              <a:gd name="T7" fmla="*/ 156549 h 162559"/>
              <a:gd name="T8" fmla="*/ 51932 w 418465"/>
              <a:gd name="T9" fmla="*/ 160188 h 162559"/>
              <a:gd name="T10" fmla="*/ 75233 w 418465"/>
              <a:gd name="T11" fmla="*/ 161418 h 162559"/>
              <a:gd name="T12" fmla="*/ 103914 w 418465"/>
              <a:gd name="T13" fmla="*/ 160142 h 162559"/>
              <a:gd name="T14" fmla="*/ 154399 w 418465"/>
              <a:gd name="T15" fmla="*/ 150007 h 162559"/>
              <a:gd name="T16" fmla="*/ 195578 w 418465"/>
              <a:gd name="T17" fmla="*/ 129836 h 162559"/>
              <a:gd name="T18" fmla="*/ 218263 w 418465"/>
              <a:gd name="T19" fmla="*/ 109924 h 162559"/>
              <a:gd name="T20" fmla="*/ 141775 w 418465"/>
              <a:gd name="T21" fmla="*/ 109924 h 162559"/>
              <a:gd name="T22" fmla="*/ 133385 w 418465"/>
              <a:gd name="T23" fmla="*/ 109053 h 162559"/>
              <a:gd name="T24" fmla="*/ 125501 w 418465"/>
              <a:gd name="T25" fmla="*/ 106462 h 162559"/>
              <a:gd name="T26" fmla="*/ 118112 w 418465"/>
              <a:gd name="T27" fmla="*/ 102181 h 162559"/>
              <a:gd name="T28" fmla="*/ 111206 w 418465"/>
              <a:gd name="T29" fmla="*/ 96238 h 162559"/>
              <a:gd name="T30" fmla="*/ 350490 w 418465"/>
              <a:gd name="T31" fmla="*/ 81031 h 162559"/>
              <a:gd name="T32" fmla="*/ 240007 w 418465"/>
              <a:gd name="T33" fmla="*/ 81031 h 162559"/>
              <a:gd name="T34" fmla="*/ 249505 w 418465"/>
              <a:gd name="T35" fmla="*/ 100957 h 162559"/>
              <a:gd name="T36" fmla="*/ 280924 w 418465"/>
              <a:gd name="T37" fmla="*/ 141194 h 162559"/>
              <a:gd name="T38" fmla="*/ 319502 w 418465"/>
              <a:gd name="T39" fmla="*/ 157209 h 162559"/>
              <a:gd name="T40" fmla="*/ 334528 w 418465"/>
              <a:gd name="T41" fmla="*/ 158284 h 162559"/>
              <a:gd name="T42" fmla="*/ 349210 w 418465"/>
              <a:gd name="T43" fmla="*/ 157182 h 162559"/>
              <a:gd name="T44" fmla="*/ 385729 w 418465"/>
              <a:gd name="T45" fmla="*/ 140674 h 162559"/>
              <a:gd name="T46" fmla="*/ 412168 w 418465"/>
              <a:gd name="T47" fmla="*/ 97849 h 162559"/>
              <a:gd name="T48" fmla="*/ 415157 w 418465"/>
              <a:gd name="T49" fmla="*/ 88437 h 162559"/>
              <a:gd name="T50" fmla="*/ 359046 w 418465"/>
              <a:gd name="T51" fmla="*/ 88437 h 162559"/>
              <a:gd name="T52" fmla="*/ 353953 w 418465"/>
              <a:gd name="T53" fmla="*/ 85663 h 162559"/>
              <a:gd name="T54" fmla="*/ 350490 w 418465"/>
              <a:gd name="T55" fmla="*/ 81031 h 162559"/>
              <a:gd name="T56" fmla="*/ 343468 w 418465"/>
              <a:gd name="T57" fmla="*/ 0 h 162559"/>
              <a:gd name="T58" fmla="*/ 226534 w 418465"/>
              <a:gd name="T59" fmla="*/ 48447 h 162559"/>
              <a:gd name="T60" fmla="*/ 225986 w 418465"/>
              <a:gd name="T61" fmla="*/ 52150 h 162559"/>
              <a:gd name="T62" fmla="*/ 225351 w 418465"/>
              <a:gd name="T63" fmla="*/ 55160 h 162559"/>
              <a:gd name="T64" fmla="*/ 191919 w 418465"/>
              <a:gd name="T65" fmla="*/ 93155 h 162559"/>
              <a:gd name="T66" fmla="*/ 155987 w 418465"/>
              <a:gd name="T67" fmla="*/ 108878 h 162559"/>
              <a:gd name="T68" fmla="*/ 141775 w 418465"/>
              <a:gd name="T69" fmla="*/ 109924 h 162559"/>
              <a:gd name="T70" fmla="*/ 218263 w 418465"/>
              <a:gd name="T71" fmla="*/ 109924 h 162559"/>
              <a:gd name="T72" fmla="*/ 227509 w 418465"/>
              <a:gd name="T73" fmla="*/ 99772 h 162559"/>
              <a:gd name="T74" fmla="*/ 240007 w 418465"/>
              <a:gd name="T75" fmla="*/ 81031 h 162559"/>
              <a:gd name="T76" fmla="*/ 350490 w 418465"/>
              <a:gd name="T77" fmla="*/ 81031 h 162559"/>
              <a:gd name="T78" fmla="*/ 344054 w 418465"/>
              <a:gd name="T79" fmla="*/ 33772 h 162559"/>
              <a:gd name="T80" fmla="*/ 343468 w 418465"/>
              <a:gd name="T81" fmla="*/ 0 h 162559"/>
              <a:gd name="T82" fmla="*/ 400510 w 418465"/>
              <a:gd name="T83" fmla="*/ 56893 h 162559"/>
              <a:gd name="T84" fmla="*/ 390984 w 418465"/>
              <a:gd name="T85" fmla="*/ 60572 h 162559"/>
              <a:gd name="T86" fmla="*/ 375195 w 418465"/>
              <a:gd name="T87" fmla="*/ 85253 h 162559"/>
              <a:gd name="T88" fmla="*/ 372406 w 418465"/>
              <a:gd name="T89" fmla="*/ 87347 h 162559"/>
              <a:gd name="T90" fmla="*/ 369069 w 418465"/>
              <a:gd name="T91" fmla="*/ 88437 h 162559"/>
              <a:gd name="T92" fmla="*/ 415157 w 418465"/>
              <a:gd name="T93" fmla="*/ 88437 h 162559"/>
              <a:gd name="T94" fmla="*/ 419014 w 418465"/>
              <a:gd name="T95" fmla="*/ 76287 h 162559"/>
              <a:gd name="T96" fmla="*/ 417731 w 418465"/>
              <a:gd name="T97" fmla="*/ 70169 h 162559"/>
              <a:gd name="T98" fmla="*/ 415801 w 418465"/>
              <a:gd name="T99" fmla="*/ 67197 h 162559"/>
              <a:gd name="T100" fmla="*/ 412601 w 418465"/>
              <a:gd name="T101" fmla="*/ 64757 h 162559"/>
              <a:gd name="T102" fmla="*/ 400510 w 418465"/>
              <a:gd name="T103" fmla="*/ 56893 h 1625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465" h="162559">
                <a:moveTo>
                  <a:pt x="111038" y="96615"/>
                </a:moveTo>
                <a:lnTo>
                  <a:pt x="0" y="142903"/>
                </a:lnTo>
                <a:lnTo>
                  <a:pt x="14370" y="151166"/>
                </a:lnTo>
                <a:lnTo>
                  <a:pt x="31629" y="157162"/>
                </a:lnTo>
                <a:lnTo>
                  <a:pt x="51853" y="160815"/>
                </a:lnTo>
                <a:lnTo>
                  <a:pt x="75119" y="162050"/>
                </a:lnTo>
                <a:lnTo>
                  <a:pt x="103757" y="160769"/>
                </a:lnTo>
                <a:lnTo>
                  <a:pt x="154165" y="150594"/>
                </a:lnTo>
                <a:lnTo>
                  <a:pt x="195282" y="130344"/>
                </a:lnTo>
                <a:lnTo>
                  <a:pt x="217932" y="110354"/>
                </a:lnTo>
                <a:lnTo>
                  <a:pt x="141560" y="110354"/>
                </a:lnTo>
                <a:lnTo>
                  <a:pt x="133183" y="109480"/>
                </a:lnTo>
                <a:lnTo>
                  <a:pt x="125311" y="106879"/>
                </a:lnTo>
                <a:lnTo>
                  <a:pt x="117933" y="102581"/>
                </a:lnTo>
                <a:lnTo>
                  <a:pt x="111038" y="96615"/>
                </a:lnTo>
                <a:close/>
              </a:path>
              <a:path w="418465" h="162559">
                <a:moveTo>
                  <a:pt x="349959" y="81348"/>
                </a:moveTo>
                <a:lnTo>
                  <a:pt x="239643" y="81348"/>
                </a:lnTo>
                <a:lnTo>
                  <a:pt x="249127" y="101352"/>
                </a:lnTo>
                <a:lnTo>
                  <a:pt x="280498" y="141747"/>
                </a:lnTo>
                <a:lnTo>
                  <a:pt x="319018" y="157825"/>
                </a:lnTo>
                <a:lnTo>
                  <a:pt x="334021" y="158904"/>
                </a:lnTo>
                <a:lnTo>
                  <a:pt x="348681" y="157797"/>
                </a:lnTo>
                <a:lnTo>
                  <a:pt x="385145" y="141225"/>
                </a:lnTo>
                <a:lnTo>
                  <a:pt x="411544" y="98232"/>
                </a:lnTo>
                <a:lnTo>
                  <a:pt x="414528" y="88783"/>
                </a:lnTo>
                <a:lnTo>
                  <a:pt x="358502" y="88783"/>
                </a:lnTo>
                <a:lnTo>
                  <a:pt x="353417" y="85998"/>
                </a:lnTo>
                <a:lnTo>
                  <a:pt x="349959" y="81348"/>
                </a:lnTo>
                <a:close/>
              </a:path>
              <a:path w="418465" h="162559">
                <a:moveTo>
                  <a:pt x="342948" y="0"/>
                </a:moveTo>
                <a:lnTo>
                  <a:pt x="226191" y="48637"/>
                </a:lnTo>
                <a:lnTo>
                  <a:pt x="225644" y="52354"/>
                </a:lnTo>
                <a:lnTo>
                  <a:pt x="225010" y="55376"/>
                </a:lnTo>
                <a:lnTo>
                  <a:pt x="191628" y="93520"/>
                </a:lnTo>
                <a:lnTo>
                  <a:pt x="155751" y="109304"/>
                </a:lnTo>
                <a:lnTo>
                  <a:pt x="141560" y="110354"/>
                </a:lnTo>
                <a:lnTo>
                  <a:pt x="217932" y="110354"/>
                </a:lnTo>
                <a:lnTo>
                  <a:pt x="227164" y="100163"/>
                </a:lnTo>
                <a:lnTo>
                  <a:pt x="239643" y="81348"/>
                </a:lnTo>
                <a:lnTo>
                  <a:pt x="349959" y="81348"/>
                </a:lnTo>
                <a:lnTo>
                  <a:pt x="343533" y="33904"/>
                </a:lnTo>
                <a:lnTo>
                  <a:pt x="342948" y="0"/>
                </a:lnTo>
                <a:close/>
              </a:path>
              <a:path w="418465" h="162559">
                <a:moveTo>
                  <a:pt x="399903" y="57116"/>
                </a:moveTo>
                <a:lnTo>
                  <a:pt x="390392" y="60809"/>
                </a:lnTo>
                <a:lnTo>
                  <a:pt x="374627" y="85587"/>
                </a:lnTo>
                <a:lnTo>
                  <a:pt x="371842" y="87689"/>
                </a:lnTo>
                <a:lnTo>
                  <a:pt x="368510" y="88783"/>
                </a:lnTo>
                <a:lnTo>
                  <a:pt x="414528" y="88783"/>
                </a:lnTo>
                <a:lnTo>
                  <a:pt x="418379" y="76586"/>
                </a:lnTo>
                <a:lnTo>
                  <a:pt x="417098" y="70444"/>
                </a:lnTo>
                <a:lnTo>
                  <a:pt x="415171" y="67460"/>
                </a:lnTo>
                <a:lnTo>
                  <a:pt x="411976" y="65011"/>
                </a:lnTo>
                <a:lnTo>
                  <a:pt x="399903" y="57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6" name="object 28"/>
          <p:cNvSpPr>
            <a:spLocks/>
          </p:cNvSpPr>
          <p:nvPr/>
        </p:nvSpPr>
        <p:spPr bwMode="auto">
          <a:xfrm>
            <a:off x="8063818" y="5817463"/>
            <a:ext cx="337918" cy="412396"/>
          </a:xfrm>
          <a:custGeom>
            <a:avLst/>
            <a:gdLst>
              <a:gd name="T0" fmla="*/ 48495 w 556894"/>
              <a:gd name="T1" fmla="*/ 190704 h 685165"/>
              <a:gd name="T2" fmla="*/ 111571 w 556894"/>
              <a:gd name="T3" fmla="*/ 263732 h 685165"/>
              <a:gd name="T4" fmla="*/ 55303 w 556894"/>
              <a:gd name="T5" fmla="*/ 326293 h 685165"/>
              <a:gd name="T6" fmla="*/ 8902 w 556894"/>
              <a:gd name="T7" fmla="*/ 401263 h 685165"/>
              <a:gd name="T8" fmla="*/ 126129 w 556894"/>
              <a:gd name="T9" fmla="*/ 482345 h 685165"/>
              <a:gd name="T10" fmla="*/ 5105 w 556894"/>
              <a:gd name="T11" fmla="*/ 552895 h 685165"/>
              <a:gd name="T12" fmla="*/ 24320 w 556894"/>
              <a:gd name="T13" fmla="*/ 626962 h 685165"/>
              <a:gd name="T14" fmla="*/ 170896 w 556894"/>
              <a:gd name="T15" fmla="*/ 682117 h 685165"/>
              <a:gd name="T16" fmla="*/ 330179 w 556894"/>
              <a:gd name="T17" fmla="*/ 677230 h 685165"/>
              <a:gd name="T18" fmla="*/ 250093 w 556894"/>
              <a:gd name="T19" fmla="*/ 651788 h 685165"/>
              <a:gd name="T20" fmla="*/ 149402 w 556894"/>
              <a:gd name="T21" fmla="*/ 635458 h 685165"/>
              <a:gd name="T22" fmla="*/ 97911 w 556894"/>
              <a:gd name="T23" fmla="*/ 559218 h 685165"/>
              <a:gd name="T24" fmla="*/ 240054 w 556894"/>
              <a:gd name="T25" fmla="*/ 498722 h 685165"/>
              <a:gd name="T26" fmla="*/ 461126 w 556894"/>
              <a:gd name="T27" fmla="*/ 429581 h 685165"/>
              <a:gd name="T28" fmla="*/ 333648 w 556894"/>
              <a:gd name="T29" fmla="*/ 391588 h 685165"/>
              <a:gd name="T30" fmla="*/ 189814 w 556894"/>
              <a:gd name="T31" fmla="*/ 391052 h 685165"/>
              <a:gd name="T32" fmla="*/ 152315 w 556894"/>
              <a:gd name="T33" fmla="*/ 388440 h 685165"/>
              <a:gd name="T34" fmla="*/ 105553 w 556894"/>
              <a:gd name="T35" fmla="*/ 363849 h 685165"/>
              <a:gd name="T36" fmla="*/ 177294 w 556894"/>
              <a:gd name="T37" fmla="*/ 294459 h 685165"/>
              <a:gd name="T38" fmla="*/ 385142 w 556894"/>
              <a:gd name="T39" fmla="*/ 276539 h 685165"/>
              <a:gd name="T40" fmla="*/ 249061 w 556894"/>
              <a:gd name="T41" fmla="*/ 269768 h 685165"/>
              <a:gd name="T42" fmla="*/ 166730 w 556894"/>
              <a:gd name="T43" fmla="*/ 181340 h 685165"/>
              <a:gd name="T44" fmla="*/ 507734 w 556894"/>
              <a:gd name="T45" fmla="*/ 498722 h 685165"/>
              <a:gd name="T46" fmla="*/ 344928 w 556894"/>
              <a:gd name="T47" fmla="*/ 501105 h 685165"/>
              <a:gd name="T48" fmla="*/ 436855 w 556894"/>
              <a:gd name="T49" fmla="*/ 556962 h 685165"/>
              <a:gd name="T50" fmla="*/ 357446 w 556894"/>
              <a:gd name="T51" fmla="*/ 634601 h 685165"/>
              <a:gd name="T52" fmla="*/ 416593 w 556894"/>
              <a:gd name="T53" fmla="*/ 651788 h 685165"/>
              <a:gd name="T54" fmla="*/ 510150 w 556894"/>
              <a:gd name="T55" fmla="*/ 543220 h 685165"/>
              <a:gd name="T56" fmla="*/ 507734 w 556894"/>
              <a:gd name="T57" fmla="*/ 498722 h 685165"/>
              <a:gd name="T58" fmla="*/ 275085 w 556894"/>
              <a:gd name="T59" fmla="*/ 389634 h 685165"/>
              <a:gd name="T60" fmla="*/ 231658 w 556894"/>
              <a:gd name="T61" fmla="*/ 391588 h 685165"/>
              <a:gd name="T62" fmla="*/ 342322 w 556894"/>
              <a:gd name="T63" fmla="*/ 294459 h 685165"/>
              <a:gd name="T64" fmla="*/ 236712 w 556894"/>
              <a:gd name="T65" fmla="*/ 304658 h 685165"/>
              <a:gd name="T66" fmla="*/ 330791 w 556894"/>
              <a:gd name="T67" fmla="*/ 298303 h 685165"/>
              <a:gd name="T68" fmla="*/ 334374 w 556894"/>
              <a:gd name="T69" fmla="*/ 60703 h 685165"/>
              <a:gd name="T70" fmla="*/ 342909 w 556894"/>
              <a:gd name="T71" fmla="*/ 120198 h 685165"/>
              <a:gd name="T72" fmla="*/ 341914 w 556894"/>
              <a:gd name="T73" fmla="*/ 175499 h 685165"/>
              <a:gd name="T74" fmla="*/ 258018 w 556894"/>
              <a:gd name="T75" fmla="*/ 270217 h 685165"/>
              <a:gd name="T76" fmla="*/ 456396 w 556894"/>
              <a:gd name="T77" fmla="*/ 203099 h 685165"/>
              <a:gd name="T78" fmla="*/ 468229 w 556894"/>
              <a:gd name="T79" fmla="*/ 130625 h 685165"/>
              <a:gd name="T80" fmla="*/ 456386 w 556894"/>
              <a:gd name="T81" fmla="*/ 78125 h 685165"/>
              <a:gd name="T82" fmla="*/ 556157 w 556894"/>
              <a:gd name="T83" fmla="*/ 64595 h 685165"/>
              <a:gd name="T84" fmla="*/ 555075 w 556894"/>
              <a:gd name="T85" fmla="*/ 24278 h 685165"/>
              <a:gd name="T86" fmla="*/ 425236 w 556894"/>
              <a:gd name="T87" fmla="*/ 23445 h 685165"/>
              <a:gd name="T88" fmla="*/ 456386 w 556894"/>
              <a:gd name="T89" fmla="*/ 78125 h 685165"/>
              <a:gd name="T90" fmla="*/ 496850 w 556894"/>
              <a:gd name="T91" fmla="*/ 88316 h 685165"/>
              <a:gd name="T92" fmla="*/ 530305 w 556894"/>
              <a:gd name="T93" fmla="*/ 102890 h 685165"/>
              <a:gd name="T94" fmla="*/ 548728 w 556894"/>
              <a:gd name="T95" fmla="*/ 91578 h 685165"/>
              <a:gd name="T96" fmla="*/ 540455 w 556894"/>
              <a:gd name="T97" fmla="*/ 0 h 685165"/>
              <a:gd name="T98" fmla="*/ 517830 w 556894"/>
              <a:gd name="T99" fmla="*/ 1454 h 685165"/>
              <a:gd name="T100" fmla="*/ 484572 w 556894"/>
              <a:gd name="T101" fmla="*/ 10524 h 685165"/>
              <a:gd name="T102" fmla="*/ 426306 w 556894"/>
              <a:gd name="T103" fmla="*/ 24278 h 685165"/>
              <a:gd name="T104" fmla="*/ 553049 w 556894"/>
              <a:gd name="T105" fmla="*/ 14983 h 685165"/>
              <a:gd name="T106" fmla="*/ 540455 w 556894"/>
              <a:gd name="T107" fmla="*/ 0 h 685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894" h="685165">
                <a:moveTo>
                  <a:pt x="163169" y="131912"/>
                </a:moveTo>
                <a:lnTo>
                  <a:pt x="44907" y="181172"/>
                </a:lnTo>
                <a:lnTo>
                  <a:pt x="48467" y="190527"/>
                </a:lnTo>
                <a:lnTo>
                  <a:pt x="52808" y="199909"/>
                </a:lnTo>
                <a:lnTo>
                  <a:pt x="75637" y="233419"/>
                </a:lnTo>
                <a:lnTo>
                  <a:pt x="111507" y="263488"/>
                </a:lnTo>
                <a:lnTo>
                  <a:pt x="135568" y="278894"/>
                </a:lnTo>
                <a:lnTo>
                  <a:pt x="89778" y="305321"/>
                </a:lnTo>
                <a:lnTo>
                  <a:pt x="55271" y="325991"/>
                </a:lnTo>
                <a:lnTo>
                  <a:pt x="20079" y="350085"/>
                </a:lnTo>
                <a:lnTo>
                  <a:pt x="7460" y="386961"/>
                </a:lnTo>
                <a:lnTo>
                  <a:pt x="8897" y="400891"/>
                </a:lnTo>
                <a:lnTo>
                  <a:pt x="31131" y="439974"/>
                </a:lnTo>
                <a:lnTo>
                  <a:pt x="66756" y="462461"/>
                </a:lnTo>
                <a:lnTo>
                  <a:pt x="126057" y="481898"/>
                </a:lnTo>
                <a:lnTo>
                  <a:pt x="87427" y="495638"/>
                </a:lnTo>
                <a:lnTo>
                  <a:pt x="34585" y="520009"/>
                </a:lnTo>
                <a:lnTo>
                  <a:pt x="5102" y="552383"/>
                </a:lnTo>
                <a:lnTo>
                  <a:pt x="0" y="576836"/>
                </a:lnTo>
                <a:lnTo>
                  <a:pt x="1519" y="589817"/>
                </a:lnTo>
                <a:lnTo>
                  <a:pt x="24306" y="626381"/>
                </a:lnTo>
                <a:lnTo>
                  <a:pt x="61914" y="653130"/>
                </a:lnTo>
                <a:lnTo>
                  <a:pt x="111522" y="671189"/>
                </a:lnTo>
                <a:lnTo>
                  <a:pt x="170798" y="681485"/>
                </a:lnTo>
                <a:lnTo>
                  <a:pt x="237281" y="684890"/>
                </a:lnTo>
                <a:lnTo>
                  <a:pt x="269218" y="683971"/>
                </a:lnTo>
                <a:lnTo>
                  <a:pt x="329990" y="676603"/>
                </a:lnTo>
                <a:lnTo>
                  <a:pt x="385504" y="662513"/>
                </a:lnTo>
                <a:lnTo>
                  <a:pt x="416355" y="651184"/>
                </a:lnTo>
                <a:lnTo>
                  <a:pt x="249950" y="651184"/>
                </a:lnTo>
                <a:lnTo>
                  <a:pt x="228175" y="650518"/>
                </a:lnTo>
                <a:lnTo>
                  <a:pt x="186797" y="645231"/>
                </a:lnTo>
                <a:lnTo>
                  <a:pt x="149316" y="634870"/>
                </a:lnTo>
                <a:lnTo>
                  <a:pt x="112331" y="611896"/>
                </a:lnTo>
                <a:lnTo>
                  <a:pt x="96031" y="575232"/>
                </a:lnTo>
                <a:lnTo>
                  <a:pt x="97855" y="558700"/>
                </a:lnTo>
                <a:lnTo>
                  <a:pt x="125248" y="519334"/>
                </a:lnTo>
                <a:lnTo>
                  <a:pt x="168554" y="503524"/>
                </a:lnTo>
                <a:lnTo>
                  <a:pt x="239917" y="498260"/>
                </a:lnTo>
                <a:lnTo>
                  <a:pt x="507443" y="498260"/>
                </a:lnTo>
                <a:lnTo>
                  <a:pt x="498456" y="473716"/>
                </a:lnTo>
                <a:lnTo>
                  <a:pt x="460862" y="429183"/>
                </a:lnTo>
                <a:lnTo>
                  <a:pt x="391422" y="399128"/>
                </a:lnTo>
                <a:lnTo>
                  <a:pt x="342547" y="391615"/>
                </a:lnTo>
                <a:lnTo>
                  <a:pt x="333457" y="391225"/>
                </a:lnTo>
                <a:lnTo>
                  <a:pt x="231525" y="391225"/>
                </a:lnTo>
                <a:lnTo>
                  <a:pt x="209457" y="391091"/>
                </a:lnTo>
                <a:lnTo>
                  <a:pt x="189705" y="390690"/>
                </a:lnTo>
                <a:lnTo>
                  <a:pt x="172264" y="390029"/>
                </a:lnTo>
                <a:lnTo>
                  <a:pt x="157126" y="389112"/>
                </a:lnTo>
                <a:lnTo>
                  <a:pt x="152228" y="388080"/>
                </a:lnTo>
                <a:lnTo>
                  <a:pt x="148361" y="387358"/>
                </a:lnTo>
                <a:lnTo>
                  <a:pt x="108576" y="369791"/>
                </a:lnTo>
                <a:lnTo>
                  <a:pt x="105493" y="363512"/>
                </a:lnTo>
                <a:lnTo>
                  <a:pt x="105493" y="348680"/>
                </a:lnTo>
                <a:lnTo>
                  <a:pt x="139102" y="317122"/>
                </a:lnTo>
                <a:lnTo>
                  <a:pt x="177193" y="294186"/>
                </a:lnTo>
                <a:lnTo>
                  <a:pt x="342126" y="294186"/>
                </a:lnTo>
                <a:lnTo>
                  <a:pt x="357761" y="288976"/>
                </a:lnTo>
                <a:lnTo>
                  <a:pt x="384922" y="276283"/>
                </a:lnTo>
                <a:lnTo>
                  <a:pt x="395348" y="269967"/>
                </a:lnTo>
                <a:lnTo>
                  <a:pt x="257870" y="269967"/>
                </a:lnTo>
                <a:lnTo>
                  <a:pt x="248918" y="269518"/>
                </a:lnTo>
                <a:lnTo>
                  <a:pt x="206384" y="254684"/>
                </a:lnTo>
                <a:lnTo>
                  <a:pt x="179133" y="222180"/>
                </a:lnTo>
                <a:lnTo>
                  <a:pt x="166635" y="181172"/>
                </a:lnTo>
                <a:lnTo>
                  <a:pt x="163590" y="140914"/>
                </a:lnTo>
                <a:lnTo>
                  <a:pt x="163169" y="131912"/>
                </a:lnTo>
                <a:close/>
              </a:path>
              <a:path w="556894" h="685165">
                <a:moveTo>
                  <a:pt x="507443" y="498260"/>
                </a:moveTo>
                <a:lnTo>
                  <a:pt x="239917" y="498260"/>
                </a:lnTo>
                <a:lnTo>
                  <a:pt x="325849" y="499640"/>
                </a:lnTo>
                <a:lnTo>
                  <a:pt x="344731" y="500641"/>
                </a:lnTo>
                <a:lnTo>
                  <a:pt x="385214" y="507110"/>
                </a:lnTo>
                <a:lnTo>
                  <a:pt x="422683" y="530483"/>
                </a:lnTo>
                <a:lnTo>
                  <a:pt x="436605" y="556446"/>
                </a:lnTo>
                <a:lnTo>
                  <a:pt x="436590" y="564262"/>
                </a:lnTo>
                <a:lnTo>
                  <a:pt x="409178" y="606861"/>
                </a:lnTo>
                <a:lnTo>
                  <a:pt x="357241" y="634013"/>
                </a:lnTo>
                <a:lnTo>
                  <a:pt x="287933" y="649033"/>
                </a:lnTo>
                <a:lnTo>
                  <a:pt x="249950" y="651184"/>
                </a:lnTo>
                <a:lnTo>
                  <a:pt x="416355" y="651184"/>
                </a:lnTo>
                <a:lnTo>
                  <a:pt x="459813" y="626635"/>
                </a:lnTo>
                <a:lnTo>
                  <a:pt x="493312" y="588174"/>
                </a:lnTo>
                <a:lnTo>
                  <a:pt x="509858" y="542717"/>
                </a:lnTo>
                <a:lnTo>
                  <a:pt x="510966" y="527228"/>
                </a:lnTo>
                <a:lnTo>
                  <a:pt x="507841" y="499347"/>
                </a:lnTo>
                <a:lnTo>
                  <a:pt x="507443" y="498260"/>
                </a:lnTo>
                <a:close/>
              </a:path>
              <a:path w="556894" h="685165">
                <a:moveTo>
                  <a:pt x="284228" y="389112"/>
                </a:moveTo>
                <a:lnTo>
                  <a:pt x="280001" y="389112"/>
                </a:lnTo>
                <a:lnTo>
                  <a:pt x="274928" y="389273"/>
                </a:lnTo>
                <a:lnTo>
                  <a:pt x="268923" y="389621"/>
                </a:lnTo>
                <a:lnTo>
                  <a:pt x="236022" y="391130"/>
                </a:lnTo>
                <a:lnTo>
                  <a:pt x="231525" y="391225"/>
                </a:lnTo>
                <a:lnTo>
                  <a:pt x="333457" y="391225"/>
                </a:lnTo>
                <a:lnTo>
                  <a:pt x="284228" y="389112"/>
                </a:lnTo>
                <a:close/>
              </a:path>
              <a:path w="556894" h="685165">
                <a:moveTo>
                  <a:pt x="342126" y="294186"/>
                </a:moveTo>
                <a:lnTo>
                  <a:pt x="177193" y="294186"/>
                </a:lnTo>
                <a:lnTo>
                  <a:pt x="192877" y="297553"/>
                </a:lnTo>
                <a:lnTo>
                  <a:pt x="236576" y="304376"/>
                </a:lnTo>
                <a:lnTo>
                  <a:pt x="276283" y="305252"/>
                </a:lnTo>
                <a:lnTo>
                  <a:pt x="303444" y="303448"/>
                </a:lnTo>
                <a:lnTo>
                  <a:pt x="330602" y="298027"/>
                </a:lnTo>
                <a:lnTo>
                  <a:pt x="342126" y="294186"/>
                </a:lnTo>
                <a:close/>
              </a:path>
              <a:path w="556894" h="685165">
                <a:moveTo>
                  <a:pt x="424520" y="23013"/>
                </a:moveTo>
                <a:lnTo>
                  <a:pt x="334183" y="60647"/>
                </a:lnTo>
                <a:lnTo>
                  <a:pt x="338159" y="77677"/>
                </a:lnTo>
                <a:lnTo>
                  <a:pt x="341004" y="97484"/>
                </a:lnTo>
                <a:lnTo>
                  <a:pt x="342713" y="120087"/>
                </a:lnTo>
                <a:lnTo>
                  <a:pt x="343181" y="140914"/>
                </a:lnTo>
                <a:lnTo>
                  <a:pt x="343202" y="147068"/>
                </a:lnTo>
                <a:lnTo>
                  <a:pt x="341718" y="175337"/>
                </a:lnTo>
                <a:lnTo>
                  <a:pt x="329201" y="222439"/>
                </a:lnTo>
                <a:lnTo>
                  <a:pt x="305083" y="252947"/>
                </a:lnTo>
                <a:lnTo>
                  <a:pt x="257870" y="269967"/>
                </a:lnTo>
                <a:lnTo>
                  <a:pt x="395348" y="269967"/>
                </a:lnTo>
                <a:lnTo>
                  <a:pt x="434086" y="237273"/>
                </a:lnTo>
                <a:lnTo>
                  <a:pt x="456135" y="202911"/>
                </a:lnTo>
                <a:lnTo>
                  <a:pt x="467345" y="166118"/>
                </a:lnTo>
                <a:lnTo>
                  <a:pt x="468744" y="147068"/>
                </a:lnTo>
                <a:lnTo>
                  <a:pt x="467961" y="130504"/>
                </a:lnTo>
                <a:lnTo>
                  <a:pt x="465605" y="113474"/>
                </a:lnTo>
                <a:lnTo>
                  <a:pt x="461663" y="95988"/>
                </a:lnTo>
                <a:lnTo>
                  <a:pt x="456125" y="78053"/>
                </a:lnTo>
                <a:lnTo>
                  <a:pt x="553691" y="78053"/>
                </a:lnTo>
                <a:lnTo>
                  <a:pt x="554334" y="75727"/>
                </a:lnTo>
                <a:lnTo>
                  <a:pt x="555839" y="64535"/>
                </a:lnTo>
                <a:lnTo>
                  <a:pt x="556346" y="51148"/>
                </a:lnTo>
                <a:lnTo>
                  <a:pt x="555940" y="36058"/>
                </a:lnTo>
                <a:lnTo>
                  <a:pt x="554757" y="24256"/>
                </a:lnTo>
                <a:lnTo>
                  <a:pt x="426062" y="24256"/>
                </a:lnTo>
                <a:lnTo>
                  <a:pt x="425602" y="23833"/>
                </a:lnTo>
                <a:lnTo>
                  <a:pt x="424993" y="23423"/>
                </a:lnTo>
                <a:lnTo>
                  <a:pt x="424520" y="23013"/>
                </a:lnTo>
                <a:close/>
              </a:path>
              <a:path w="556894" h="685165">
                <a:moveTo>
                  <a:pt x="553691" y="78053"/>
                </a:moveTo>
                <a:lnTo>
                  <a:pt x="456125" y="78053"/>
                </a:lnTo>
                <a:lnTo>
                  <a:pt x="467823" y="79523"/>
                </a:lnTo>
                <a:lnTo>
                  <a:pt x="481303" y="82919"/>
                </a:lnTo>
                <a:lnTo>
                  <a:pt x="496566" y="88234"/>
                </a:lnTo>
                <a:lnTo>
                  <a:pt x="513614" y="95459"/>
                </a:lnTo>
                <a:lnTo>
                  <a:pt x="523772" y="100370"/>
                </a:lnTo>
                <a:lnTo>
                  <a:pt x="530001" y="102795"/>
                </a:lnTo>
                <a:lnTo>
                  <a:pt x="537660" y="102795"/>
                </a:lnTo>
                <a:lnTo>
                  <a:pt x="543130" y="99027"/>
                </a:lnTo>
                <a:lnTo>
                  <a:pt x="548414" y="91493"/>
                </a:lnTo>
                <a:lnTo>
                  <a:pt x="551851" y="84715"/>
                </a:lnTo>
                <a:lnTo>
                  <a:pt x="553691" y="78053"/>
                </a:lnTo>
                <a:close/>
              </a:path>
              <a:path w="556894" h="685165">
                <a:moveTo>
                  <a:pt x="540146" y="0"/>
                </a:moveTo>
                <a:lnTo>
                  <a:pt x="533097" y="0"/>
                </a:lnTo>
                <a:lnTo>
                  <a:pt x="525639" y="363"/>
                </a:lnTo>
                <a:lnTo>
                  <a:pt x="517534" y="1453"/>
                </a:lnTo>
                <a:lnTo>
                  <a:pt x="508780" y="3267"/>
                </a:lnTo>
                <a:lnTo>
                  <a:pt x="499379" y="5806"/>
                </a:lnTo>
                <a:lnTo>
                  <a:pt x="484295" y="10514"/>
                </a:lnTo>
                <a:lnTo>
                  <a:pt x="467052" y="15152"/>
                </a:lnTo>
                <a:lnTo>
                  <a:pt x="447643" y="19730"/>
                </a:lnTo>
                <a:lnTo>
                  <a:pt x="426062" y="24256"/>
                </a:lnTo>
                <a:lnTo>
                  <a:pt x="554757" y="24256"/>
                </a:lnTo>
                <a:lnTo>
                  <a:pt x="554695" y="23833"/>
                </a:lnTo>
                <a:lnTo>
                  <a:pt x="552732" y="14969"/>
                </a:lnTo>
                <a:lnTo>
                  <a:pt x="549956" y="8964"/>
                </a:lnTo>
                <a:lnTo>
                  <a:pt x="545778" y="2996"/>
                </a:lnTo>
                <a:lnTo>
                  <a:pt x="540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7" name="object 29"/>
          <p:cNvSpPr>
            <a:spLocks/>
          </p:cNvSpPr>
          <p:nvPr/>
        </p:nvSpPr>
        <p:spPr bwMode="auto">
          <a:xfrm>
            <a:off x="8917759" y="5797416"/>
            <a:ext cx="279191" cy="274931"/>
          </a:xfrm>
          <a:custGeom>
            <a:avLst/>
            <a:gdLst>
              <a:gd name="T0" fmla="*/ 212776 w 460375"/>
              <a:gd name="T1" fmla="*/ 34215 h 457200"/>
              <a:gd name="T2" fmla="*/ 235502 w 460375"/>
              <a:gd name="T3" fmla="*/ 38224 h 457200"/>
              <a:gd name="T4" fmla="*/ 267805 w 460375"/>
              <a:gd name="T5" fmla="*/ 147172 h 457200"/>
              <a:gd name="T6" fmla="*/ 267705 w 460375"/>
              <a:gd name="T7" fmla="*/ 160657 h 457200"/>
              <a:gd name="T8" fmla="*/ 105581 w 460375"/>
              <a:gd name="T9" fmla="*/ 255279 h 457200"/>
              <a:gd name="T10" fmla="*/ 28527 w 460375"/>
              <a:gd name="T11" fmla="*/ 309703 h 457200"/>
              <a:gd name="T12" fmla="*/ 3754 w 460375"/>
              <a:gd name="T13" fmla="*/ 372776 h 457200"/>
              <a:gd name="T14" fmla="*/ 29938 w 460375"/>
              <a:gd name="T15" fmla="*/ 433857 h 457200"/>
              <a:gd name="T16" fmla="*/ 111759 w 460375"/>
              <a:gd name="T17" fmla="*/ 457107 h 457200"/>
              <a:gd name="T18" fmla="*/ 191860 w 460375"/>
              <a:gd name="T19" fmla="*/ 445536 h 457200"/>
              <a:gd name="T20" fmla="*/ 256551 w 460375"/>
              <a:gd name="T21" fmla="*/ 404715 h 457200"/>
              <a:gd name="T22" fmla="*/ 170272 w 460375"/>
              <a:gd name="T23" fmla="*/ 403780 h 457200"/>
              <a:gd name="T24" fmla="*/ 133118 w 460375"/>
              <a:gd name="T25" fmla="*/ 351788 h 457200"/>
              <a:gd name="T26" fmla="*/ 152751 w 460375"/>
              <a:gd name="T27" fmla="*/ 296472 h 457200"/>
              <a:gd name="T28" fmla="*/ 233293 w 460375"/>
              <a:gd name="T29" fmla="*/ 240249 h 457200"/>
              <a:gd name="T30" fmla="*/ 383222 w 460375"/>
              <a:gd name="T31" fmla="*/ 226676 h 457200"/>
              <a:gd name="T32" fmla="*/ 383112 w 460375"/>
              <a:gd name="T33" fmla="*/ 137032 h 457200"/>
              <a:gd name="T34" fmla="*/ 355122 w 460375"/>
              <a:gd name="T35" fmla="*/ 35352 h 457200"/>
              <a:gd name="T36" fmla="*/ 390494 w 460375"/>
              <a:gd name="T37" fmla="*/ 375311 h 457200"/>
              <a:gd name="T38" fmla="*/ 288193 w 460375"/>
              <a:gd name="T39" fmla="*/ 395578 h 457200"/>
              <a:gd name="T40" fmla="*/ 359049 w 460375"/>
              <a:gd name="T41" fmla="*/ 452815 h 457200"/>
              <a:gd name="T42" fmla="*/ 389128 w 460375"/>
              <a:gd name="T43" fmla="*/ 452782 h 457200"/>
              <a:gd name="T44" fmla="*/ 452864 w 460375"/>
              <a:gd name="T45" fmla="*/ 392439 h 457200"/>
              <a:gd name="T46" fmla="*/ 399095 w 460375"/>
              <a:gd name="T47" fmla="*/ 382796 h 457200"/>
              <a:gd name="T48" fmla="*/ 390494 w 460375"/>
              <a:gd name="T49" fmla="*/ 375311 h 457200"/>
              <a:gd name="T50" fmla="*/ 265715 w 460375"/>
              <a:gd name="T51" fmla="*/ 226676 h 457200"/>
              <a:gd name="T52" fmla="*/ 267316 w 460375"/>
              <a:gd name="T53" fmla="*/ 250205 h 457200"/>
              <a:gd name="T54" fmla="*/ 267767 w 460375"/>
              <a:gd name="T55" fmla="*/ 281952 h 457200"/>
              <a:gd name="T56" fmla="*/ 265142 w 460375"/>
              <a:gd name="T57" fmla="*/ 341042 h 457200"/>
              <a:gd name="T58" fmla="*/ 206760 w 460375"/>
              <a:gd name="T59" fmla="*/ 400441 h 457200"/>
              <a:gd name="T60" fmla="*/ 256551 w 460375"/>
              <a:gd name="T61" fmla="*/ 404715 h 457200"/>
              <a:gd name="T62" fmla="*/ 278596 w 460375"/>
              <a:gd name="T63" fmla="*/ 375311 h 457200"/>
              <a:gd name="T64" fmla="*/ 383826 w 460375"/>
              <a:gd name="T65" fmla="*/ 324857 h 457200"/>
              <a:gd name="T66" fmla="*/ 383222 w 460375"/>
              <a:gd name="T67" fmla="*/ 226676 h 457200"/>
              <a:gd name="T68" fmla="*/ 431445 w 460375"/>
              <a:gd name="T69" fmla="*/ 354461 h 457200"/>
              <a:gd name="T70" fmla="*/ 412597 w 460375"/>
              <a:gd name="T71" fmla="*/ 381726 h 457200"/>
              <a:gd name="T72" fmla="*/ 455904 w 460375"/>
              <a:gd name="T73" fmla="*/ 382796 h 457200"/>
              <a:gd name="T74" fmla="*/ 458524 w 460375"/>
              <a:gd name="T75" fmla="*/ 364271 h 457200"/>
              <a:gd name="T76" fmla="*/ 453365 w 460375"/>
              <a:gd name="T77" fmla="*/ 358738 h 457200"/>
              <a:gd name="T78" fmla="*/ 255545 w 460375"/>
              <a:gd name="T79" fmla="*/ 0 h 457200"/>
              <a:gd name="T80" fmla="*/ 143276 w 460375"/>
              <a:gd name="T81" fmla="*/ 14969 h 457200"/>
              <a:gd name="T82" fmla="*/ 70842 w 460375"/>
              <a:gd name="T83" fmla="*/ 55860 h 457200"/>
              <a:gd name="T84" fmla="*/ 12830 w 460375"/>
              <a:gd name="T85" fmla="*/ 116011 h 457200"/>
              <a:gd name="T86" fmla="*/ 0 w 460375"/>
              <a:gd name="T87" fmla="*/ 176248 h 457200"/>
              <a:gd name="T88" fmla="*/ 7484 w 460375"/>
              <a:gd name="T89" fmla="*/ 186580 h 457200"/>
              <a:gd name="T90" fmla="*/ 27531 w 460375"/>
              <a:gd name="T91" fmla="*/ 183108 h 457200"/>
              <a:gd name="T92" fmla="*/ 53461 w 460375"/>
              <a:gd name="T93" fmla="*/ 172680 h 457200"/>
              <a:gd name="T94" fmla="*/ 64352 w 460375"/>
              <a:gd name="T95" fmla="*/ 167806 h 457200"/>
              <a:gd name="T96" fmla="*/ 82069 w 460375"/>
              <a:gd name="T97" fmla="*/ 160657 h 457200"/>
              <a:gd name="T98" fmla="*/ 116310 w 460375"/>
              <a:gd name="T99" fmla="*/ 125471 h 457200"/>
              <a:gd name="T100" fmla="*/ 120951 w 460375"/>
              <a:gd name="T101" fmla="*/ 99943 h 457200"/>
              <a:gd name="T102" fmla="*/ 175084 w 460375"/>
              <a:gd name="T103" fmla="*/ 39927 h 457200"/>
              <a:gd name="T104" fmla="*/ 353866 w 460375"/>
              <a:gd name="T105" fmla="*/ 34215 h 457200"/>
              <a:gd name="T106" fmla="*/ 329061 w 460375"/>
              <a:gd name="T107" fmla="*/ 15764 h 457200"/>
              <a:gd name="T108" fmla="*/ 295310 w 460375"/>
              <a:gd name="T109" fmla="*/ 3942 h 457200"/>
              <a:gd name="T110" fmla="*/ 255545 w 460375"/>
              <a:gd name="T111" fmla="*/ 0 h 457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0375" h="457200">
                <a:moveTo>
                  <a:pt x="353866" y="34215"/>
                </a:moveTo>
                <a:lnTo>
                  <a:pt x="212776" y="34215"/>
                </a:lnTo>
                <a:lnTo>
                  <a:pt x="225143" y="35217"/>
                </a:lnTo>
                <a:lnTo>
                  <a:pt x="235502" y="38224"/>
                </a:lnTo>
                <a:lnTo>
                  <a:pt x="263437" y="87945"/>
                </a:lnTo>
                <a:lnTo>
                  <a:pt x="267805" y="147172"/>
                </a:lnTo>
                <a:lnTo>
                  <a:pt x="267822" y="151903"/>
                </a:lnTo>
                <a:lnTo>
                  <a:pt x="267705" y="160657"/>
                </a:lnTo>
                <a:lnTo>
                  <a:pt x="133118" y="243249"/>
                </a:lnTo>
                <a:lnTo>
                  <a:pt x="105581" y="255279"/>
                </a:lnTo>
                <a:lnTo>
                  <a:pt x="59273" y="281952"/>
                </a:lnTo>
                <a:lnTo>
                  <a:pt x="28527" y="309703"/>
                </a:lnTo>
                <a:lnTo>
                  <a:pt x="8095" y="345876"/>
                </a:lnTo>
                <a:lnTo>
                  <a:pt x="3754" y="372776"/>
                </a:lnTo>
                <a:lnTo>
                  <a:pt x="5378" y="390702"/>
                </a:lnTo>
                <a:lnTo>
                  <a:pt x="29938" y="433857"/>
                </a:lnTo>
                <a:lnTo>
                  <a:pt x="85790" y="455654"/>
                </a:lnTo>
                <a:lnTo>
                  <a:pt x="111759" y="457107"/>
                </a:lnTo>
                <a:lnTo>
                  <a:pt x="140795" y="455822"/>
                </a:lnTo>
                <a:lnTo>
                  <a:pt x="191860" y="445536"/>
                </a:lnTo>
                <a:lnTo>
                  <a:pt x="233564" y="424989"/>
                </a:lnTo>
                <a:lnTo>
                  <a:pt x="256551" y="404715"/>
                </a:lnTo>
                <a:lnTo>
                  <a:pt x="179095" y="404715"/>
                </a:lnTo>
                <a:lnTo>
                  <a:pt x="170272" y="403780"/>
                </a:lnTo>
                <a:lnTo>
                  <a:pt x="136590" y="372776"/>
                </a:lnTo>
                <a:lnTo>
                  <a:pt x="133118" y="351788"/>
                </a:lnTo>
                <a:lnTo>
                  <a:pt x="133786" y="339458"/>
                </a:lnTo>
                <a:lnTo>
                  <a:pt x="152751" y="296472"/>
                </a:lnTo>
                <a:lnTo>
                  <a:pt x="197011" y="260630"/>
                </a:lnTo>
                <a:lnTo>
                  <a:pt x="233293" y="240249"/>
                </a:lnTo>
                <a:lnTo>
                  <a:pt x="265715" y="226676"/>
                </a:lnTo>
                <a:lnTo>
                  <a:pt x="383222" y="226676"/>
                </a:lnTo>
                <a:lnTo>
                  <a:pt x="383800" y="179598"/>
                </a:lnTo>
                <a:lnTo>
                  <a:pt x="383112" y="137032"/>
                </a:lnTo>
                <a:lnTo>
                  <a:pt x="377093" y="81164"/>
                </a:lnTo>
                <a:lnTo>
                  <a:pt x="355122" y="35352"/>
                </a:lnTo>
                <a:lnTo>
                  <a:pt x="353866" y="34215"/>
                </a:lnTo>
                <a:close/>
              </a:path>
              <a:path w="460375" h="457200">
                <a:moveTo>
                  <a:pt x="390494" y="375311"/>
                </a:moveTo>
                <a:lnTo>
                  <a:pt x="278596" y="375311"/>
                </a:lnTo>
                <a:lnTo>
                  <a:pt x="288193" y="395578"/>
                </a:lnTo>
                <a:lnTo>
                  <a:pt x="320010" y="436531"/>
                </a:lnTo>
                <a:lnTo>
                  <a:pt x="359049" y="452815"/>
                </a:lnTo>
                <a:lnTo>
                  <a:pt x="374267" y="453899"/>
                </a:lnTo>
                <a:lnTo>
                  <a:pt x="389128" y="452782"/>
                </a:lnTo>
                <a:lnTo>
                  <a:pt x="426112" y="435996"/>
                </a:lnTo>
                <a:lnTo>
                  <a:pt x="452864" y="392439"/>
                </a:lnTo>
                <a:lnTo>
                  <a:pt x="455904" y="382796"/>
                </a:lnTo>
                <a:lnTo>
                  <a:pt x="399095" y="382796"/>
                </a:lnTo>
                <a:lnTo>
                  <a:pt x="393923" y="380036"/>
                </a:lnTo>
                <a:lnTo>
                  <a:pt x="390494" y="375311"/>
                </a:lnTo>
                <a:close/>
              </a:path>
              <a:path w="460375" h="457200">
                <a:moveTo>
                  <a:pt x="383222" y="226676"/>
                </a:moveTo>
                <a:lnTo>
                  <a:pt x="265715" y="226676"/>
                </a:lnTo>
                <a:lnTo>
                  <a:pt x="266647" y="238442"/>
                </a:lnTo>
                <a:lnTo>
                  <a:pt x="267316" y="250205"/>
                </a:lnTo>
                <a:lnTo>
                  <a:pt x="267673" y="260630"/>
                </a:lnTo>
                <a:lnTo>
                  <a:pt x="267767" y="281952"/>
                </a:lnTo>
                <a:lnTo>
                  <a:pt x="267551" y="302422"/>
                </a:lnTo>
                <a:lnTo>
                  <a:pt x="265142" y="341042"/>
                </a:lnTo>
                <a:lnTo>
                  <a:pt x="242584" y="376700"/>
                </a:lnTo>
                <a:lnTo>
                  <a:pt x="206760" y="400441"/>
                </a:lnTo>
                <a:lnTo>
                  <a:pt x="179095" y="404715"/>
                </a:lnTo>
                <a:lnTo>
                  <a:pt x="256551" y="404715"/>
                </a:lnTo>
                <a:lnTo>
                  <a:pt x="265921" y="394377"/>
                </a:lnTo>
                <a:lnTo>
                  <a:pt x="278596" y="375311"/>
                </a:lnTo>
                <a:lnTo>
                  <a:pt x="390494" y="375311"/>
                </a:lnTo>
                <a:lnTo>
                  <a:pt x="383826" y="324857"/>
                </a:lnTo>
                <a:lnTo>
                  <a:pt x="382783" y="262495"/>
                </a:lnTo>
                <a:lnTo>
                  <a:pt x="383222" y="226676"/>
                </a:lnTo>
                <a:close/>
              </a:path>
              <a:path w="460375" h="457200">
                <a:moveTo>
                  <a:pt x="441069" y="350719"/>
                </a:moveTo>
                <a:lnTo>
                  <a:pt x="431445" y="354461"/>
                </a:lnTo>
                <a:lnTo>
                  <a:pt x="415407" y="379588"/>
                </a:lnTo>
                <a:lnTo>
                  <a:pt x="412597" y="381726"/>
                </a:lnTo>
                <a:lnTo>
                  <a:pt x="409278" y="382796"/>
                </a:lnTo>
                <a:lnTo>
                  <a:pt x="455904" y="382796"/>
                </a:lnTo>
                <a:lnTo>
                  <a:pt x="459780" y="370499"/>
                </a:lnTo>
                <a:lnTo>
                  <a:pt x="458524" y="364271"/>
                </a:lnTo>
                <a:lnTo>
                  <a:pt x="456572" y="361237"/>
                </a:lnTo>
                <a:lnTo>
                  <a:pt x="453365" y="358738"/>
                </a:lnTo>
                <a:lnTo>
                  <a:pt x="441069" y="350719"/>
                </a:lnTo>
                <a:close/>
              </a:path>
              <a:path w="460375" h="457200">
                <a:moveTo>
                  <a:pt x="255545" y="0"/>
                </a:moveTo>
                <a:lnTo>
                  <a:pt x="194333" y="3740"/>
                </a:lnTo>
                <a:lnTo>
                  <a:pt x="143276" y="14969"/>
                </a:lnTo>
                <a:lnTo>
                  <a:pt x="108327" y="31074"/>
                </a:lnTo>
                <a:lnTo>
                  <a:pt x="70842" y="55860"/>
                </a:lnTo>
                <a:lnTo>
                  <a:pt x="36955" y="85474"/>
                </a:lnTo>
                <a:lnTo>
                  <a:pt x="12830" y="116011"/>
                </a:lnTo>
                <a:lnTo>
                  <a:pt x="801" y="153702"/>
                </a:lnTo>
                <a:lnTo>
                  <a:pt x="0" y="176248"/>
                </a:lnTo>
                <a:lnTo>
                  <a:pt x="2486" y="182303"/>
                </a:lnTo>
                <a:lnTo>
                  <a:pt x="7484" y="186580"/>
                </a:lnTo>
                <a:lnTo>
                  <a:pt x="16771" y="185712"/>
                </a:lnTo>
                <a:lnTo>
                  <a:pt x="27531" y="183108"/>
                </a:lnTo>
                <a:lnTo>
                  <a:pt x="39761" y="178765"/>
                </a:lnTo>
                <a:lnTo>
                  <a:pt x="53461" y="172680"/>
                </a:lnTo>
                <a:lnTo>
                  <a:pt x="58053" y="170529"/>
                </a:lnTo>
                <a:lnTo>
                  <a:pt x="64352" y="167806"/>
                </a:lnTo>
                <a:lnTo>
                  <a:pt x="72357" y="164515"/>
                </a:lnTo>
                <a:lnTo>
                  <a:pt x="82069" y="160657"/>
                </a:lnTo>
                <a:lnTo>
                  <a:pt x="91806" y="156398"/>
                </a:lnTo>
                <a:lnTo>
                  <a:pt x="116310" y="125471"/>
                </a:lnTo>
                <a:lnTo>
                  <a:pt x="118149" y="114942"/>
                </a:lnTo>
                <a:lnTo>
                  <a:pt x="120951" y="99943"/>
                </a:lnTo>
                <a:lnTo>
                  <a:pt x="136824" y="62917"/>
                </a:lnTo>
                <a:lnTo>
                  <a:pt x="175084" y="39927"/>
                </a:lnTo>
                <a:lnTo>
                  <a:pt x="212776" y="34215"/>
                </a:lnTo>
                <a:lnTo>
                  <a:pt x="353866" y="34215"/>
                </a:lnTo>
                <a:lnTo>
                  <a:pt x="343260" y="24606"/>
                </a:lnTo>
                <a:lnTo>
                  <a:pt x="329061" y="15764"/>
                </a:lnTo>
                <a:lnTo>
                  <a:pt x="312935" y="8869"/>
                </a:lnTo>
                <a:lnTo>
                  <a:pt x="295310" y="3942"/>
                </a:lnTo>
                <a:lnTo>
                  <a:pt x="276181" y="985"/>
                </a:lnTo>
                <a:lnTo>
                  <a:pt x="2555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8" name="object 30"/>
          <p:cNvSpPr>
            <a:spLocks/>
          </p:cNvSpPr>
          <p:nvPr/>
        </p:nvSpPr>
        <p:spPr bwMode="auto">
          <a:xfrm>
            <a:off x="9228720" y="5640858"/>
            <a:ext cx="335993" cy="437217"/>
          </a:xfrm>
          <a:custGeom>
            <a:avLst/>
            <a:gdLst>
              <a:gd name="T0" fmla="*/ 365116 w 554355"/>
              <a:gd name="T1" fmla="*/ 673103 h 727075"/>
              <a:gd name="T2" fmla="*/ 365993 w 554355"/>
              <a:gd name="T3" fmla="*/ 715352 h 727075"/>
              <a:gd name="T4" fmla="*/ 370462 w 554355"/>
              <a:gd name="T5" fmla="*/ 726204 h 727075"/>
              <a:gd name="T6" fmla="*/ 389697 w 554355"/>
              <a:gd name="T7" fmla="*/ 723705 h 727075"/>
              <a:gd name="T8" fmla="*/ 441211 w 554355"/>
              <a:gd name="T9" fmla="*/ 703315 h 727075"/>
              <a:gd name="T10" fmla="*/ 515752 w 554355"/>
              <a:gd name="T11" fmla="*/ 690848 h 727075"/>
              <a:gd name="T12" fmla="*/ 549815 w 554355"/>
              <a:gd name="T13" fmla="*/ 684330 h 727075"/>
              <a:gd name="T14" fmla="*/ 553555 w 554355"/>
              <a:gd name="T15" fmla="*/ 667409 h 727075"/>
              <a:gd name="T16" fmla="*/ 218532 w 554355"/>
              <a:gd name="T17" fmla="*/ 262507 h 727075"/>
              <a:gd name="T18" fmla="*/ 112351 w 554355"/>
              <a:gd name="T19" fmla="*/ 292550 h 727075"/>
              <a:gd name="T20" fmla="*/ 6210 w 554355"/>
              <a:gd name="T21" fmla="*/ 433427 h 727075"/>
              <a:gd name="T22" fmla="*/ 12770 w 554355"/>
              <a:gd name="T23" fmla="*/ 573567 h 727075"/>
              <a:gd name="T24" fmla="*/ 126464 w 554355"/>
              <a:gd name="T25" fmla="*/ 701438 h 727075"/>
              <a:gd name="T26" fmla="*/ 230558 w 554355"/>
              <a:gd name="T27" fmla="*/ 715352 h 727075"/>
              <a:gd name="T28" fmla="*/ 352469 w 554355"/>
              <a:gd name="T29" fmla="*/ 672905 h 727075"/>
              <a:gd name="T30" fmla="*/ 553292 w 554355"/>
              <a:gd name="T31" fmla="*/ 666253 h 727075"/>
              <a:gd name="T32" fmla="*/ 544820 w 554355"/>
              <a:gd name="T33" fmla="*/ 656717 h 727075"/>
              <a:gd name="T34" fmla="*/ 277840 w 554355"/>
              <a:gd name="T35" fmla="*/ 655461 h 727075"/>
              <a:gd name="T36" fmla="*/ 167772 w 554355"/>
              <a:gd name="T37" fmla="*/ 601279 h 727075"/>
              <a:gd name="T38" fmla="*/ 131773 w 554355"/>
              <a:gd name="T39" fmla="*/ 449606 h 727075"/>
              <a:gd name="T40" fmla="*/ 181878 w 554355"/>
              <a:gd name="T41" fmla="*/ 329228 h 727075"/>
              <a:gd name="T42" fmla="*/ 480599 w 554355"/>
              <a:gd name="T43" fmla="*/ 303673 h 727075"/>
              <a:gd name="T44" fmla="*/ 333116 w 554355"/>
              <a:gd name="T45" fmla="*/ 285061 h 727075"/>
              <a:gd name="T46" fmla="*/ 248453 w 554355"/>
              <a:gd name="T47" fmla="*/ 262507 h 727075"/>
              <a:gd name="T48" fmla="*/ 273604 w 554355"/>
              <a:gd name="T49" fmla="*/ 305244 h 727075"/>
              <a:gd name="T50" fmla="*/ 354459 w 554355"/>
              <a:gd name="T51" fmla="*/ 378520 h 727075"/>
              <a:gd name="T52" fmla="*/ 363575 w 554355"/>
              <a:gd name="T53" fmla="*/ 528352 h 727075"/>
              <a:gd name="T54" fmla="*/ 320857 w 554355"/>
              <a:gd name="T55" fmla="*/ 648126 h 727075"/>
              <a:gd name="T56" fmla="*/ 489571 w 554355"/>
              <a:gd name="T57" fmla="*/ 649651 h 727075"/>
              <a:gd name="T58" fmla="*/ 481771 w 554355"/>
              <a:gd name="T59" fmla="*/ 550329 h 727075"/>
              <a:gd name="T60" fmla="*/ 480619 w 554355"/>
              <a:gd name="T61" fmla="*/ 469675 h 727075"/>
              <a:gd name="T62" fmla="*/ 481958 w 554355"/>
              <a:gd name="T63" fmla="*/ 439999 h 727075"/>
              <a:gd name="T64" fmla="*/ 480355 w 554355"/>
              <a:gd name="T65" fmla="*/ 392953 h 727075"/>
              <a:gd name="T66" fmla="*/ 480837 w 554355"/>
              <a:gd name="T67" fmla="*/ 375604 h 727075"/>
              <a:gd name="T68" fmla="*/ 480444 w 554355"/>
              <a:gd name="T69" fmla="*/ 348917 h 727075"/>
              <a:gd name="T70" fmla="*/ 469843 w 554355"/>
              <a:gd name="T71" fmla="*/ 0 h 727075"/>
              <a:gd name="T72" fmla="*/ 395400 w 554355"/>
              <a:gd name="T73" fmla="*/ 16038 h 727075"/>
              <a:gd name="T74" fmla="*/ 307066 w 554355"/>
              <a:gd name="T75" fmla="*/ 31055 h 727075"/>
              <a:gd name="T76" fmla="*/ 288539 w 554355"/>
              <a:gd name="T77" fmla="*/ 34215 h 727075"/>
              <a:gd name="T78" fmla="*/ 302760 w 554355"/>
              <a:gd name="T79" fmla="*/ 64559 h 727075"/>
              <a:gd name="T80" fmla="*/ 330126 w 554355"/>
              <a:gd name="T81" fmla="*/ 68200 h 727075"/>
              <a:gd name="T82" fmla="*/ 362807 w 554355"/>
              <a:gd name="T83" fmla="*/ 196737 h 727075"/>
              <a:gd name="T84" fmla="*/ 360136 w 554355"/>
              <a:gd name="T85" fmla="*/ 302603 h 727075"/>
              <a:gd name="T86" fmla="*/ 481008 w 554355"/>
              <a:gd name="T87" fmla="*/ 285061 h 727075"/>
              <a:gd name="T88" fmla="*/ 480890 w 554355"/>
              <a:gd name="T89" fmla="*/ 186045 h 727075"/>
              <a:gd name="T90" fmla="*/ 480890 w 554355"/>
              <a:gd name="T91" fmla="*/ 114942 h 727075"/>
              <a:gd name="T92" fmla="*/ 479366 w 554355"/>
              <a:gd name="T93" fmla="*/ 24478 h 727075"/>
              <a:gd name="T94" fmla="*/ 478752 w 554355"/>
              <a:gd name="T95" fmla="*/ 8553 h 727075"/>
              <a:gd name="T96" fmla="*/ 469843 w 554355"/>
              <a:gd name="T97" fmla="*/ 0 h 7270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4355" h="727075">
                <a:moveTo>
                  <a:pt x="553609" y="666253"/>
                </a:moveTo>
                <a:lnTo>
                  <a:pt x="364619" y="666253"/>
                </a:lnTo>
                <a:lnTo>
                  <a:pt x="365325" y="673103"/>
                </a:lnTo>
                <a:lnTo>
                  <a:pt x="365822" y="683086"/>
                </a:lnTo>
                <a:lnTo>
                  <a:pt x="366109" y="695854"/>
                </a:lnTo>
                <a:lnTo>
                  <a:pt x="366202" y="715352"/>
                </a:lnTo>
                <a:lnTo>
                  <a:pt x="366036" y="719031"/>
                </a:lnTo>
                <a:lnTo>
                  <a:pt x="365688" y="725496"/>
                </a:lnTo>
                <a:lnTo>
                  <a:pt x="370674" y="726204"/>
                </a:lnTo>
                <a:lnTo>
                  <a:pt x="375125" y="726565"/>
                </a:lnTo>
                <a:lnTo>
                  <a:pt x="382970" y="726565"/>
                </a:lnTo>
                <a:lnTo>
                  <a:pt x="389920" y="723705"/>
                </a:lnTo>
                <a:lnTo>
                  <a:pt x="399903" y="718011"/>
                </a:lnTo>
                <a:lnTo>
                  <a:pt x="418042" y="710197"/>
                </a:lnTo>
                <a:lnTo>
                  <a:pt x="441463" y="703315"/>
                </a:lnTo>
                <a:lnTo>
                  <a:pt x="470167" y="697366"/>
                </a:lnTo>
                <a:lnTo>
                  <a:pt x="504153" y="692350"/>
                </a:lnTo>
                <a:lnTo>
                  <a:pt x="516047" y="690848"/>
                </a:lnTo>
                <a:lnTo>
                  <a:pt x="527673" y="689011"/>
                </a:lnTo>
                <a:lnTo>
                  <a:pt x="539033" y="686839"/>
                </a:lnTo>
                <a:lnTo>
                  <a:pt x="550130" y="684330"/>
                </a:lnTo>
                <a:lnTo>
                  <a:pt x="552629" y="677915"/>
                </a:lnTo>
                <a:lnTo>
                  <a:pt x="553872" y="673103"/>
                </a:lnTo>
                <a:lnTo>
                  <a:pt x="553872" y="667409"/>
                </a:lnTo>
                <a:lnTo>
                  <a:pt x="553609" y="666253"/>
                </a:lnTo>
                <a:close/>
              </a:path>
              <a:path w="554355" h="727075">
                <a:moveTo>
                  <a:pt x="248595" y="262507"/>
                </a:moveTo>
                <a:lnTo>
                  <a:pt x="218657" y="262507"/>
                </a:lnTo>
                <a:lnTo>
                  <a:pt x="197720" y="264878"/>
                </a:lnTo>
                <a:lnTo>
                  <a:pt x="149965" y="274804"/>
                </a:lnTo>
                <a:lnTo>
                  <a:pt x="112415" y="292550"/>
                </a:lnTo>
                <a:lnTo>
                  <a:pt x="55933" y="341201"/>
                </a:lnTo>
                <a:lnTo>
                  <a:pt x="24859" y="385343"/>
                </a:lnTo>
                <a:lnTo>
                  <a:pt x="6214" y="433427"/>
                </a:lnTo>
                <a:lnTo>
                  <a:pt x="0" y="485454"/>
                </a:lnTo>
                <a:lnTo>
                  <a:pt x="1419" y="516095"/>
                </a:lnTo>
                <a:lnTo>
                  <a:pt x="12777" y="573567"/>
                </a:lnTo>
                <a:lnTo>
                  <a:pt x="36363" y="625661"/>
                </a:lnTo>
                <a:lnTo>
                  <a:pt x="77400" y="670569"/>
                </a:lnTo>
                <a:lnTo>
                  <a:pt x="126536" y="701438"/>
                </a:lnTo>
                <a:lnTo>
                  <a:pt x="180265" y="714269"/>
                </a:lnTo>
                <a:lnTo>
                  <a:pt x="212241" y="715873"/>
                </a:lnTo>
                <a:lnTo>
                  <a:pt x="230690" y="715352"/>
                </a:lnTo>
                <a:lnTo>
                  <a:pt x="279615" y="707518"/>
                </a:lnTo>
                <a:lnTo>
                  <a:pt x="327326" y="687543"/>
                </a:lnTo>
                <a:lnTo>
                  <a:pt x="352671" y="672905"/>
                </a:lnTo>
                <a:lnTo>
                  <a:pt x="359273" y="669125"/>
                </a:lnTo>
                <a:lnTo>
                  <a:pt x="364619" y="666253"/>
                </a:lnTo>
                <a:lnTo>
                  <a:pt x="553609" y="666253"/>
                </a:lnTo>
                <a:lnTo>
                  <a:pt x="552977" y="663480"/>
                </a:lnTo>
                <a:lnTo>
                  <a:pt x="551199" y="658134"/>
                </a:lnTo>
                <a:lnTo>
                  <a:pt x="545132" y="656717"/>
                </a:lnTo>
                <a:lnTo>
                  <a:pt x="538182" y="655822"/>
                </a:lnTo>
                <a:lnTo>
                  <a:pt x="530349" y="655461"/>
                </a:lnTo>
                <a:lnTo>
                  <a:pt x="277999" y="655461"/>
                </a:lnTo>
                <a:lnTo>
                  <a:pt x="271583" y="655113"/>
                </a:lnTo>
                <a:lnTo>
                  <a:pt x="210372" y="637645"/>
                </a:lnTo>
                <a:lnTo>
                  <a:pt x="167868" y="601279"/>
                </a:lnTo>
                <a:lnTo>
                  <a:pt x="140202" y="544892"/>
                </a:lnTo>
                <a:lnTo>
                  <a:pt x="130980" y="468085"/>
                </a:lnTo>
                <a:lnTo>
                  <a:pt x="131848" y="449606"/>
                </a:lnTo>
                <a:lnTo>
                  <a:pt x="138808" y="410596"/>
                </a:lnTo>
                <a:lnTo>
                  <a:pt x="157439" y="361862"/>
                </a:lnTo>
                <a:lnTo>
                  <a:pt x="181982" y="329228"/>
                </a:lnTo>
                <a:lnTo>
                  <a:pt x="220014" y="308477"/>
                </a:lnTo>
                <a:lnTo>
                  <a:pt x="253941" y="303673"/>
                </a:lnTo>
                <a:lnTo>
                  <a:pt x="480874" y="303673"/>
                </a:lnTo>
                <a:lnTo>
                  <a:pt x="480886" y="302603"/>
                </a:lnTo>
                <a:lnTo>
                  <a:pt x="360342" y="302603"/>
                </a:lnTo>
                <a:lnTo>
                  <a:pt x="333307" y="285061"/>
                </a:lnTo>
                <a:lnTo>
                  <a:pt x="305671" y="272531"/>
                </a:lnTo>
                <a:lnTo>
                  <a:pt x="277434" y="265013"/>
                </a:lnTo>
                <a:lnTo>
                  <a:pt x="248595" y="262507"/>
                </a:lnTo>
                <a:close/>
              </a:path>
              <a:path w="554355" h="727075">
                <a:moveTo>
                  <a:pt x="480874" y="303673"/>
                </a:moveTo>
                <a:lnTo>
                  <a:pt x="253941" y="303673"/>
                </a:lnTo>
                <a:lnTo>
                  <a:pt x="273761" y="305244"/>
                </a:lnTo>
                <a:lnTo>
                  <a:pt x="292042" y="309956"/>
                </a:lnTo>
                <a:lnTo>
                  <a:pt x="337019" y="342703"/>
                </a:lnTo>
                <a:lnTo>
                  <a:pt x="354662" y="378520"/>
                </a:lnTo>
                <a:lnTo>
                  <a:pt x="361378" y="426237"/>
                </a:lnTo>
                <a:lnTo>
                  <a:pt x="362853" y="468085"/>
                </a:lnTo>
                <a:lnTo>
                  <a:pt x="363783" y="528352"/>
                </a:lnTo>
                <a:lnTo>
                  <a:pt x="363995" y="611022"/>
                </a:lnTo>
                <a:lnTo>
                  <a:pt x="363550" y="626592"/>
                </a:lnTo>
                <a:lnTo>
                  <a:pt x="321041" y="648126"/>
                </a:lnTo>
                <a:lnTo>
                  <a:pt x="283357" y="655461"/>
                </a:lnTo>
                <a:lnTo>
                  <a:pt x="530349" y="655461"/>
                </a:lnTo>
                <a:lnTo>
                  <a:pt x="489851" y="649651"/>
                </a:lnTo>
                <a:lnTo>
                  <a:pt x="482277" y="607532"/>
                </a:lnTo>
                <a:lnTo>
                  <a:pt x="482234" y="555849"/>
                </a:lnTo>
                <a:lnTo>
                  <a:pt x="482047" y="550329"/>
                </a:lnTo>
                <a:lnTo>
                  <a:pt x="480718" y="509041"/>
                </a:lnTo>
                <a:lnTo>
                  <a:pt x="480696" y="481104"/>
                </a:lnTo>
                <a:lnTo>
                  <a:pt x="480894" y="469675"/>
                </a:lnTo>
                <a:lnTo>
                  <a:pt x="481228" y="459717"/>
                </a:lnTo>
                <a:lnTo>
                  <a:pt x="481776" y="449606"/>
                </a:lnTo>
                <a:lnTo>
                  <a:pt x="482234" y="439999"/>
                </a:lnTo>
                <a:lnTo>
                  <a:pt x="482234" y="410596"/>
                </a:lnTo>
                <a:lnTo>
                  <a:pt x="481152" y="400438"/>
                </a:lnTo>
                <a:lnTo>
                  <a:pt x="480630" y="392953"/>
                </a:lnTo>
                <a:lnTo>
                  <a:pt x="480630" y="384760"/>
                </a:lnTo>
                <a:lnTo>
                  <a:pt x="480804" y="380483"/>
                </a:lnTo>
                <a:lnTo>
                  <a:pt x="481112" y="375604"/>
                </a:lnTo>
                <a:lnTo>
                  <a:pt x="481165" y="354996"/>
                </a:lnTo>
                <a:lnTo>
                  <a:pt x="480804" y="351079"/>
                </a:lnTo>
                <a:lnTo>
                  <a:pt x="480719" y="348917"/>
                </a:lnTo>
                <a:lnTo>
                  <a:pt x="480822" y="308477"/>
                </a:lnTo>
                <a:lnTo>
                  <a:pt x="480874" y="303673"/>
                </a:lnTo>
                <a:close/>
              </a:path>
              <a:path w="554355" h="727075">
                <a:moveTo>
                  <a:pt x="470112" y="0"/>
                </a:moveTo>
                <a:lnTo>
                  <a:pt x="465835" y="0"/>
                </a:lnTo>
                <a:lnTo>
                  <a:pt x="459245" y="1255"/>
                </a:lnTo>
                <a:lnTo>
                  <a:pt x="395626" y="16038"/>
                </a:lnTo>
                <a:lnTo>
                  <a:pt x="377449" y="19780"/>
                </a:lnTo>
                <a:lnTo>
                  <a:pt x="338556" y="27868"/>
                </a:lnTo>
                <a:lnTo>
                  <a:pt x="307242" y="31055"/>
                </a:lnTo>
                <a:lnTo>
                  <a:pt x="300324" y="31742"/>
                </a:lnTo>
                <a:lnTo>
                  <a:pt x="294145" y="32795"/>
                </a:lnTo>
                <a:lnTo>
                  <a:pt x="288704" y="34215"/>
                </a:lnTo>
                <a:lnTo>
                  <a:pt x="288704" y="59876"/>
                </a:lnTo>
                <a:lnTo>
                  <a:pt x="295333" y="62520"/>
                </a:lnTo>
                <a:lnTo>
                  <a:pt x="302933" y="64559"/>
                </a:lnTo>
                <a:lnTo>
                  <a:pt x="311502" y="65994"/>
                </a:lnTo>
                <a:lnTo>
                  <a:pt x="321041" y="66826"/>
                </a:lnTo>
                <a:lnTo>
                  <a:pt x="330315" y="68200"/>
                </a:lnTo>
                <a:lnTo>
                  <a:pt x="355194" y="98503"/>
                </a:lnTo>
                <a:lnTo>
                  <a:pt x="362146" y="155709"/>
                </a:lnTo>
                <a:lnTo>
                  <a:pt x="363015" y="196737"/>
                </a:lnTo>
                <a:lnTo>
                  <a:pt x="360876" y="253954"/>
                </a:lnTo>
                <a:lnTo>
                  <a:pt x="361411" y="289773"/>
                </a:lnTo>
                <a:lnTo>
                  <a:pt x="360342" y="302603"/>
                </a:lnTo>
                <a:lnTo>
                  <a:pt x="480886" y="302603"/>
                </a:lnTo>
                <a:lnTo>
                  <a:pt x="481157" y="289773"/>
                </a:lnTo>
                <a:lnTo>
                  <a:pt x="481283" y="285061"/>
                </a:lnTo>
                <a:lnTo>
                  <a:pt x="481679" y="274804"/>
                </a:lnTo>
                <a:lnTo>
                  <a:pt x="482768" y="241657"/>
                </a:lnTo>
                <a:lnTo>
                  <a:pt x="481165" y="186045"/>
                </a:lnTo>
                <a:lnTo>
                  <a:pt x="481699" y="159314"/>
                </a:lnTo>
                <a:lnTo>
                  <a:pt x="481165" y="143811"/>
                </a:lnTo>
                <a:lnTo>
                  <a:pt x="481165" y="114942"/>
                </a:lnTo>
                <a:lnTo>
                  <a:pt x="480034" y="65994"/>
                </a:lnTo>
                <a:lnTo>
                  <a:pt x="479661" y="45879"/>
                </a:lnTo>
                <a:lnTo>
                  <a:pt x="479640" y="24478"/>
                </a:lnTo>
                <a:lnTo>
                  <a:pt x="480095" y="17642"/>
                </a:lnTo>
                <a:lnTo>
                  <a:pt x="480095" y="14086"/>
                </a:lnTo>
                <a:lnTo>
                  <a:pt x="479026" y="8553"/>
                </a:lnTo>
                <a:lnTo>
                  <a:pt x="476888" y="1069"/>
                </a:lnTo>
                <a:lnTo>
                  <a:pt x="472959" y="360"/>
                </a:lnTo>
                <a:lnTo>
                  <a:pt x="470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59" name="object 31"/>
          <p:cNvSpPr>
            <a:spLocks/>
          </p:cNvSpPr>
          <p:nvPr/>
        </p:nvSpPr>
        <p:spPr bwMode="auto">
          <a:xfrm>
            <a:off x="9565675" y="5806008"/>
            <a:ext cx="314813" cy="269203"/>
          </a:xfrm>
          <a:custGeom>
            <a:avLst/>
            <a:gdLst>
              <a:gd name="T0" fmla="*/ 2675 w 518794"/>
              <a:gd name="T1" fmla="*/ 1601 h 448309"/>
              <a:gd name="T2" fmla="*/ 0 w 518794"/>
              <a:gd name="T3" fmla="*/ 11248 h 448309"/>
              <a:gd name="T4" fmla="*/ 50819 w 518794"/>
              <a:gd name="T5" fmla="*/ 50195 h 448309"/>
              <a:gd name="T6" fmla="*/ 74419 w 518794"/>
              <a:gd name="T7" fmla="*/ 96804 h 448309"/>
              <a:gd name="T8" fmla="*/ 118757 w 518794"/>
              <a:gd name="T9" fmla="*/ 197738 h 448309"/>
              <a:gd name="T10" fmla="*/ 202645 w 518794"/>
              <a:gd name="T11" fmla="*/ 384948 h 448309"/>
              <a:gd name="T12" fmla="*/ 224318 w 518794"/>
              <a:gd name="T13" fmla="*/ 428515 h 448309"/>
              <a:gd name="T14" fmla="*/ 278170 w 518794"/>
              <a:gd name="T15" fmla="*/ 447385 h 448309"/>
              <a:gd name="T16" fmla="*/ 285265 w 518794"/>
              <a:gd name="T17" fmla="*/ 432823 h 448309"/>
              <a:gd name="T18" fmla="*/ 296734 w 518794"/>
              <a:gd name="T19" fmla="*/ 409732 h 448309"/>
              <a:gd name="T20" fmla="*/ 305028 w 518794"/>
              <a:gd name="T21" fmla="*/ 391291 h 448309"/>
              <a:gd name="T22" fmla="*/ 334845 w 518794"/>
              <a:gd name="T23" fmla="*/ 319631 h 448309"/>
              <a:gd name="T24" fmla="*/ 292391 w 518794"/>
              <a:gd name="T25" fmla="*/ 312315 h 448309"/>
              <a:gd name="T26" fmla="*/ 284097 w 518794"/>
              <a:gd name="T27" fmla="*/ 292271 h 448309"/>
              <a:gd name="T28" fmla="*/ 269251 w 518794"/>
              <a:gd name="T29" fmla="*/ 254246 h 448309"/>
              <a:gd name="T30" fmla="*/ 240630 w 518794"/>
              <a:gd name="T31" fmla="*/ 189820 h 448309"/>
              <a:gd name="T32" fmla="*/ 216083 w 518794"/>
              <a:gd name="T33" fmla="*/ 138674 h 448309"/>
              <a:gd name="T34" fmla="*/ 207256 w 518794"/>
              <a:gd name="T35" fmla="*/ 119427 h 448309"/>
              <a:gd name="T36" fmla="*/ 194717 w 518794"/>
              <a:gd name="T37" fmla="*/ 88823 h 448309"/>
              <a:gd name="T38" fmla="*/ 189369 w 518794"/>
              <a:gd name="T39" fmla="*/ 77458 h 448309"/>
              <a:gd name="T40" fmla="*/ 182415 w 518794"/>
              <a:gd name="T41" fmla="*/ 61095 h 448309"/>
              <a:gd name="T42" fmla="*/ 184020 w 518794"/>
              <a:gd name="T43" fmla="*/ 50232 h 448309"/>
              <a:gd name="T44" fmla="*/ 236618 w 518794"/>
              <a:gd name="T45" fmla="*/ 37419 h 448309"/>
              <a:gd name="T46" fmla="*/ 244829 w 518794"/>
              <a:gd name="T47" fmla="*/ 27574 h 448309"/>
              <a:gd name="T48" fmla="*/ 245538 w 518794"/>
              <a:gd name="T49" fmla="*/ 13358 h 448309"/>
              <a:gd name="T50" fmla="*/ 243186 w 518794"/>
              <a:gd name="T51" fmla="*/ 4258 h 448309"/>
              <a:gd name="T52" fmla="*/ 14978 w 518794"/>
              <a:gd name="T53" fmla="*/ 1067 h 448309"/>
              <a:gd name="T54" fmla="*/ 318838 w 518794"/>
              <a:gd name="T55" fmla="*/ 1576 h 448309"/>
              <a:gd name="T56" fmla="*/ 314753 w 518794"/>
              <a:gd name="T57" fmla="*/ 11248 h 448309"/>
              <a:gd name="T58" fmla="*/ 314909 w 518794"/>
              <a:gd name="T59" fmla="*/ 32142 h 448309"/>
              <a:gd name="T60" fmla="*/ 324187 w 518794"/>
              <a:gd name="T61" fmla="*/ 39505 h 448309"/>
              <a:gd name="T62" fmla="*/ 344514 w 518794"/>
              <a:gd name="T63" fmla="*/ 39808 h 448309"/>
              <a:gd name="T64" fmla="*/ 373934 w 518794"/>
              <a:gd name="T65" fmla="*/ 42218 h 448309"/>
              <a:gd name="T66" fmla="*/ 388046 w 518794"/>
              <a:gd name="T67" fmla="*/ 55848 h 448309"/>
              <a:gd name="T68" fmla="*/ 359514 w 518794"/>
              <a:gd name="T69" fmla="*/ 151816 h 448309"/>
              <a:gd name="T70" fmla="*/ 326730 w 518794"/>
              <a:gd name="T71" fmla="*/ 243249 h 448309"/>
              <a:gd name="T72" fmla="*/ 295836 w 518794"/>
              <a:gd name="T73" fmla="*/ 319631 h 448309"/>
              <a:gd name="T74" fmla="*/ 368052 w 518794"/>
              <a:gd name="T75" fmla="*/ 239429 h 448309"/>
              <a:gd name="T76" fmla="*/ 408306 w 518794"/>
              <a:gd name="T77" fmla="*/ 144417 h 448309"/>
              <a:gd name="T78" fmla="*/ 435990 w 518794"/>
              <a:gd name="T79" fmla="*/ 69985 h 448309"/>
              <a:gd name="T80" fmla="*/ 472233 w 518794"/>
              <a:gd name="T81" fmla="*/ 43445 h 448309"/>
              <a:gd name="T82" fmla="*/ 518720 w 518794"/>
              <a:gd name="T83" fmla="*/ 25115 h 448309"/>
              <a:gd name="T84" fmla="*/ 518720 w 518794"/>
              <a:gd name="T85" fmla="*/ 7375 h 448309"/>
              <a:gd name="T86" fmla="*/ 460598 w 518794"/>
              <a:gd name="T87" fmla="*/ 2669 h 448309"/>
              <a:gd name="T88" fmla="*/ 434919 w 518794"/>
              <a:gd name="T89" fmla="*/ 2137 h 448309"/>
              <a:gd name="T90" fmla="*/ 410313 w 518794"/>
              <a:gd name="T91" fmla="*/ 533 h 448309"/>
              <a:gd name="T92" fmla="*/ 337560 w 518794"/>
              <a:gd name="T93" fmla="*/ 0 h 448309"/>
              <a:gd name="T94" fmla="*/ 230025 w 518794"/>
              <a:gd name="T95" fmla="*/ 1601 h 448309"/>
              <a:gd name="T96" fmla="*/ 243186 w 518794"/>
              <a:gd name="T97" fmla="*/ 4258 h 448309"/>
              <a:gd name="T98" fmla="*/ 506952 w 518794"/>
              <a:gd name="T99" fmla="*/ 533 h 448309"/>
              <a:gd name="T100" fmla="*/ 460598 w 518794"/>
              <a:gd name="T101" fmla="*/ 2669 h 448309"/>
              <a:gd name="T102" fmla="*/ 518372 w 518794"/>
              <a:gd name="T103" fmla="*/ 1055 h 448309"/>
              <a:gd name="T104" fmla="*/ 506952 w 518794"/>
              <a:gd name="T105" fmla="*/ 533 h 4483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794" h="448309">
                <a:moveTo>
                  <a:pt x="14969" y="1069"/>
                </a:moveTo>
                <a:lnTo>
                  <a:pt x="2673" y="1603"/>
                </a:lnTo>
                <a:lnTo>
                  <a:pt x="895" y="5818"/>
                </a:lnTo>
                <a:lnTo>
                  <a:pt x="0" y="11264"/>
                </a:lnTo>
                <a:lnTo>
                  <a:pt x="0" y="23237"/>
                </a:lnTo>
                <a:lnTo>
                  <a:pt x="50788" y="50266"/>
                </a:lnTo>
                <a:lnTo>
                  <a:pt x="52566" y="51695"/>
                </a:lnTo>
                <a:lnTo>
                  <a:pt x="74373" y="96941"/>
                </a:lnTo>
                <a:lnTo>
                  <a:pt x="104846" y="165198"/>
                </a:lnTo>
                <a:lnTo>
                  <a:pt x="118684" y="198018"/>
                </a:lnTo>
                <a:lnTo>
                  <a:pt x="191391" y="360765"/>
                </a:lnTo>
                <a:lnTo>
                  <a:pt x="202520" y="385493"/>
                </a:lnTo>
                <a:lnTo>
                  <a:pt x="213450" y="408280"/>
                </a:lnTo>
                <a:lnTo>
                  <a:pt x="224180" y="429122"/>
                </a:lnTo>
                <a:lnTo>
                  <a:pt x="234708" y="448019"/>
                </a:lnTo>
                <a:lnTo>
                  <a:pt x="277999" y="448019"/>
                </a:lnTo>
                <a:lnTo>
                  <a:pt x="281380" y="441030"/>
                </a:lnTo>
                <a:lnTo>
                  <a:pt x="285090" y="433436"/>
                </a:lnTo>
                <a:lnTo>
                  <a:pt x="289134" y="425239"/>
                </a:lnTo>
                <a:lnTo>
                  <a:pt x="296552" y="410312"/>
                </a:lnTo>
                <a:lnTo>
                  <a:pt x="300328" y="402115"/>
                </a:lnTo>
                <a:lnTo>
                  <a:pt x="304841" y="391845"/>
                </a:lnTo>
                <a:lnTo>
                  <a:pt x="310088" y="379501"/>
                </a:lnTo>
                <a:lnTo>
                  <a:pt x="334639" y="320084"/>
                </a:lnTo>
                <a:lnTo>
                  <a:pt x="295654" y="320084"/>
                </a:lnTo>
                <a:lnTo>
                  <a:pt x="292211" y="312757"/>
                </a:lnTo>
                <a:lnTo>
                  <a:pt x="288299" y="303625"/>
                </a:lnTo>
                <a:lnTo>
                  <a:pt x="283922" y="292685"/>
                </a:lnTo>
                <a:lnTo>
                  <a:pt x="279080" y="279938"/>
                </a:lnTo>
                <a:lnTo>
                  <a:pt x="269086" y="254606"/>
                </a:lnTo>
                <a:lnTo>
                  <a:pt x="256221" y="224656"/>
                </a:lnTo>
                <a:lnTo>
                  <a:pt x="240482" y="190089"/>
                </a:lnTo>
                <a:lnTo>
                  <a:pt x="221864" y="150910"/>
                </a:lnTo>
                <a:lnTo>
                  <a:pt x="215950" y="138870"/>
                </a:lnTo>
                <a:lnTo>
                  <a:pt x="211038" y="128431"/>
                </a:lnTo>
                <a:lnTo>
                  <a:pt x="207129" y="119596"/>
                </a:lnTo>
                <a:lnTo>
                  <a:pt x="198874" y="99152"/>
                </a:lnTo>
                <a:lnTo>
                  <a:pt x="194597" y="88949"/>
                </a:lnTo>
                <a:lnTo>
                  <a:pt x="191391" y="81756"/>
                </a:lnTo>
                <a:lnTo>
                  <a:pt x="189253" y="77568"/>
                </a:lnTo>
                <a:lnTo>
                  <a:pt x="184615" y="68666"/>
                </a:lnTo>
                <a:lnTo>
                  <a:pt x="182303" y="61182"/>
                </a:lnTo>
                <a:lnTo>
                  <a:pt x="182303" y="52628"/>
                </a:lnTo>
                <a:lnTo>
                  <a:pt x="183907" y="50303"/>
                </a:lnTo>
                <a:lnTo>
                  <a:pt x="228640" y="38541"/>
                </a:lnTo>
                <a:lnTo>
                  <a:pt x="236473" y="37472"/>
                </a:lnTo>
                <a:lnTo>
                  <a:pt x="243249" y="36403"/>
                </a:lnTo>
                <a:lnTo>
                  <a:pt x="244679" y="27613"/>
                </a:lnTo>
                <a:lnTo>
                  <a:pt x="245387" y="21123"/>
                </a:lnTo>
                <a:lnTo>
                  <a:pt x="245387" y="13377"/>
                </a:lnTo>
                <a:lnTo>
                  <a:pt x="244331" y="8280"/>
                </a:lnTo>
                <a:lnTo>
                  <a:pt x="243037" y="4264"/>
                </a:lnTo>
                <a:lnTo>
                  <a:pt x="159314" y="4264"/>
                </a:lnTo>
                <a:lnTo>
                  <a:pt x="14969" y="1069"/>
                </a:lnTo>
                <a:close/>
              </a:path>
              <a:path w="518794" h="448309">
                <a:moveTo>
                  <a:pt x="337353" y="0"/>
                </a:moveTo>
                <a:lnTo>
                  <a:pt x="318642" y="1578"/>
                </a:lnTo>
                <a:lnTo>
                  <a:pt x="315780" y="5818"/>
                </a:lnTo>
                <a:lnTo>
                  <a:pt x="314560" y="11264"/>
                </a:lnTo>
                <a:lnTo>
                  <a:pt x="314468" y="27973"/>
                </a:lnTo>
                <a:lnTo>
                  <a:pt x="314715" y="32188"/>
                </a:lnTo>
                <a:lnTo>
                  <a:pt x="315434" y="38504"/>
                </a:lnTo>
                <a:lnTo>
                  <a:pt x="323988" y="39561"/>
                </a:lnTo>
                <a:lnTo>
                  <a:pt x="330403" y="39561"/>
                </a:lnTo>
                <a:lnTo>
                  <a:pt x="344302" y="39864"/>
                </a:lnTo>
                <a:lnTo>
                  <a:pt x="358735" y="40770"/>
                </a:lnTo>
                <a:lnTo>
                  <a:pt x="373704" y="42278"/>
                </a:lnTo>
                <a:lnTo>
                  <a:pt x="389211" y="44385"/>
                </a:lnTo>
                <a:lnTo>
                  <a:pt x="387808" y="55927"/>
                </a:lnTo>
                <a:lnTo>
                  <a:pt x="376380" y="100594"/>
                </a:lnTo>
                <a:lnTo>
                  <a:pt x="359293" y="152031"/>
                </a:lnTo>
                <a:lnTo>
                  <a:pt x="342676" y="199697"/>
                </a:lnTo>
                <a:lnTo>
                  <a:pt x="326529" y="243593"/>
                </a:lnTo>
                <a:lnTo>
                  <a:pt x="310855" y="283722"/>
                </a:lnTo>
                <a:lnTo>
                  <a:pt x="295654" y="320084"/>
                </a:lnTo>
                <a:lnTo>
                  <a:pt x="334639" y="320084"/>
                </a:lnTo>
                <a:lnTo>
                  <a:pt x="367826" y="239768"/>
                </a:lnTo>
                <a:lnTo>
                  <a:pt x="389511" y="189620"/>
                </a:lnTo>
                <a:lnTo>
                  <a:pt x="408055" y="144622"/>
                </a:lnTo>
                <a:lnTo>
                  <a:pt x="423458" y="104776"/>
                </a:lnTo>
                <a:lnTo>
                  <a:pt x="435722" y="70084"/>
                </a:lnTo>
                <a:lnTo>
                  <a:pt x="437861" y="65260"/>
                </a:lnTo>
                <a:lnTo>
                  <a:pt x="471943" y="43507"/>
                </a:lnTo>
                <a:lnTo>
                  <a:pt x="518053" y="31131"/>
                </a:lnTo>
                <a:lnTo>
                  <a:pt x="518401" y="25151"/>
                </a:lnTo>
                <a:lnTo>
                  <a:pt x="518474" y="23237"/>
                </a:lnTo>
                <a:lnTo>
                  <a:pt x="518401" y="7385"/>
                </a:lnTo>
                <a:lnTo>
                  <a:pt x="518142" y="2673"/>
                </a:lnTo>
                <a:lnTo>
                  <a:pt x="460315" y="2673"/>
                </a:lnTo>
                <a:lnTo>
                  <a:pt x="447349" y="2539"/>
                </a:lnTo>
                <a:lnTo>
                  <a:pt x="434652" y="2140"/>
                </a:lnTo>
                <a:lnTo>
                  <a:pt x="422223" y="1471"/>
                </a:lnTo>
                <a:lnTo>
                  <a:pt x="410061" y="534"/>
                </a:lnTo>
                <a:lnTo>
                  <a:pt x="383865" y="534"/>
                </a:lnTo>
                <a:lnTo>
                  <a:pt x="337353" y="0"/>
                </a:lnTo>
                <a:close/>
              </a:path>
              <a:path w="518794" h="448309">
                <a:moveTo>
                  <a:pt x="242180" y="1603"/>
                </a:moveTo>
                <a:lnTo>
                  <a:pt x="229884" y="1603"/>
                </a:lnTo>
                <a:lnTo>
                  <a:pt x="159314" y="4264"/>
                </a:lnTo>
                <a:lnTo>
                  <a:pt x="243037" y="4264"/>
                </a:lnTo>
                <a:lnTo>
                  <a:pt x="242180" y="1603"/>
                </a:lnTo>
                <a:close/>
              </a:path>
              <a:path w="518794" h="448309">
                <a:moveTo>
                  <a:pt x="506640" y="534"/>
                </a:moveTo>
                <a:lnTo>
                  <a:pt x="503084" y="534"/>
                </a:lnTo>
                <a:lnTo>
                  <a:pt x="460315" y="2673"/>
                </a:lnTo>
                <a:lnTo>
                  <a:pt x="518142" y="2673"/>
                </a:lnTo>
                <a:lnTo>
                  <a:pt x="518053" y="1056"/>
                </a:lnTo>
                <a:lnTo>
                  <a:pt x="511638" y="708"/>
                </a:lnTo>
                <a:lnTo>
                  <a:pt x="506640" y="5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0" name="object 32"/>
          <p:cNvSpPr>
            <a:spLocks/>
          </p:cNvSpPr>
          <p:nvPr/>
        </p:nvSpPr>
        <p:spPr bwMode="auto">
          <a:xfrm>
            <a:off x="9881451" y="5794552"/>
            <a:ext cx="298446" cy="281614"/>
          </a:xfrm>
          <a:custGeom>
            <a:avLst/>
            <a:gdLst>
              <a:gd name="T0" fmla="*/ 201563 w 491490"/>
              <a:gd name="T1" fmla="*/ 2743 h 467995"/>
              <a:gd name="T2" fmla="*/ 125465 w 491490"/>
              <a:gd name="T3" fmla="*/ 25611 h 467995"/>
              <a:gd name="T4" fmla="*/ 54773 w 491490"/>
              <a:gd name="T5" fmla="*/ 79713 h 467995"/>
              <a:gd name="T6" fmla="*/ 6628 w 491490"/>
              <a:gd name="T7" fmla="*/ 173456 h 467995"/>
              <a:gd name="T8" fmla="*/ 1557 w 491490"/>
              <a:gd name="T9" fmla="*/ 261248 h 467995"/>
              <a:gd name="T10" fmla="*/ 39455 w 491490"/>
              <a:gd name="T11" fmla="*/ 368783 h 467995"/>
              <a:gd name="T12" fmla="*/ 138646 w 491490"/>
              <a:gd name="T13" fmla="*/ 447067 h 467995"/>
              <a:gd name="T14" fmla="*/ 249725 w 491490"/>
              <a:gd name="T15" fmla="*/ 468130 h 467995"/>
              <a:gd name="T16" fmla="*/ 319658 w 491490"/>
              <a:gd name="T17" fmla="*/ 460238 h 467995"/>
              <a:gd name="T18" fmla="*/ 380489 w 491490"/>
              <a:gd name="T19" fmla="*/ 436565 h 467995"/>
              <a:gd name="T20" fmla="*/ 250000 w 491490"/>
              <a:gd name="T21" fmla="*/ 431204 h 467995"/>
              <a:gd name="T22" fmla="*/ 193792 w 491490"/>
              <a:gd name="T23" fmla="*/ 418352 h 467995"/>
              <a:gd name="T24" fmla="*/ 142092 w 491490"/>
              <a:gd name="T25" fmla="*/ 344590 h 467995"/>
              <a:gd name="T26" fmla="*/ 131149 w 491490"/>
              <a:gd name="T27" fmla="*/ 250667 h 467995"/>
              <a:gd name="T28" fmla="*/ 136065 w 491490"/>
              <a:gd name="T29" fmla="*/ 145503 h 467995"/>
              <a:gd name="T30" fmla="*/ 164426 w 491490"/>
              <a:gd name="T31" fmla="*/ 71773 h 467995"/>
              <a:gd name="T32" fmla="*/ 245181 w 491490"/>
              <a:gd name="T33" fmla="*/ 35843 h 467995"/>
              <a:gd name="T34" fmla="*/ 348869 w 491490"/>
              <a:gd name="T35" fmla="*/ 16450 h 467995"/>
              <a:gd name="T36" fmla="*/ 249191 w 491490"/>
              <a:gd name="T37" fmla="*/ 0 h 467995"/>
              <a:gd name="T38" fmla="*/ 245181 w 491490"/>
              <a:gd name="T39" fmla="*/ 35843 h 467995"/>
              <a:gd name="T40" fmla="*/ 292554 w 491490"/>
              <a:gd name="T41" fmla="*/ 45956 h 467995"/>
              <a:gd name="T42" fmla="*/ 353849 w 491490"/>
              <a:gd name="T43" fmla="*/ 131002 h 467995"/>
              <a:gd name="T44" fmla="*/ 361665 w 491490"/>
              <a:gd name="T45" fmla="*/ 209436 h 467995"/>
              <a:gd name="T46" fmla="*/ 361409 w 491490"/>
              <a:gd name="T47" fmla="*/ 251108 h 467995"/>
              <a:gd name="T48" fmla="*/ 347556 w 491490"/>
              <a:gd name="T49" fmla="*/ 353113 h 467995"/>
              <a:gd name="T50" fmla="*/ 285992 w 491490"/>
              <a:gd name="T51" fmla="*/ 424979 h 467995"/>
              <a:gd name="T52" fmla="*/ 388459 w 491490"/>
              <a:gd name="T53" fmla="*/ 431204 h 467995"/>
              <a:gd name="T54" fmla="*/ 469984 w 491490"/>
              <a:gd name="T55" fmla="*/ 338653 h 467995"/>
              <a:gd name="T56" fmla="*/ 491957 w 491490"/>
              <a:gd name="T57" fmla="*/ 223097 h 467995"/>
              <a:gd name="T58" fmla="*/ 482462 w 491490"/>
              <a:gd name="T59" fmla="*/ 163259 h 467995"/>
              <a:gd name="T60" fmla="*/ 439961 w 491490"/>
              <a:gd name="T61" fmla="*/ 83010 h 467995"/>
              <a:gd name="T62" fmla="*/ 387155 w 491490"/>
              <a:gd name="T63" fmla="*/ 35843 h 4679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490" h="467995">
                <a:moveTo>
                  <a:pt x="248869" y="0"/>
                </a:moveTo>
                <a:lnTo>
                  <a:pt x="201303" y="2741"/>
                </a:lnTo>
                <a:lnTo>
                  <a:pt x="161366" y="10965"/>
                </a:lnTo>
                <a:lnTo>
                  <a:pt x="125303" y="25594"/>
                </a:lnTo>
                <a:lnTo>
                  <a:pt x="89380" y="47580"/>
                </a:lnTo>
                <a:lnTo>
                  <a:pt x="54702" y="79659"/>
                </a:lnTo>
                <a:lnTo>
                  <a:pt x="25756" y="121564"/>
                </a:lnTo>
                <a:lnTo>
                  <a:pt x="6619" y="173338"/>
                </a:lnTo>
                <a:lnTo>
                  <a:pt x="0" y="227223"/>
                </a:lnTo>
                <a:lnTo>
                  <a:pt x="1555" y="261071"/>
                </a:lnTo>
                <a:lnTo>
                  <a:pt x="13999" y="320147"/>
                </a:lnTo>
                <a:lnTo>
                  <a:pt x="39404" y="368533"/>
                </a:lnTo>
                <a:lnTo>
                  <a:pt x="80880" y="411040"/>
                </a:lnTo>
                <a:lnTo>
                  <a:pt x="138467" y="446763"/>
                </a:lnTo>
                <a:lnTo>
                  <a:pt x="209246" y="465473"/>
                </a:lnTo>
                <a:lnTo>
                  <a:pt x="249403" y="467812"/>
                </a:lnTo>
                <a:lnTo>
                  <a:pt x="285462" y="465840"/>
                </a:lnTo>
                <a:lnTo>
                  <a:pt x="319246" y="459925"/>
                </a:lnTo>
                <a:lnTo>
                  <a:pt x="350758" y="450067"/>
                </a:lnTo>
                <a:lnTo>
                  <a:pt x="379998" y="436269"/>
                </a:lnTo>
                <a:lnTo>
                  <a:pt x="387958" y="430911"/>
                </a:lnTo>
                <a:lnTo>
                  <a:pt x="249677" y="430911"/>
                </a:lnTo>
                <a:lnTo>
                  <a:pt x="233937" y="430111"/>
                </a:lnTo>
                <a:lnTo>
                  <a:pt x="193542" y="418068"/>
                </a:lnTo>
                <a:lnTo>
                  <a:pt x="159849" y="388627"/>
                </a:lnTo>
                <a:lnTo>
                  <a:pt x="141909" y="344356"/>
                </a:lnTo>
                <a:lnTo>
                  <a:pt x="135122" y="302835"/>
                </a:lnTo>
                <a:lnTo>
                  <a:pt x="130980" y="250497"/>
                </a:lnTo>
                <a:lnTo>
                  <a:pt x="131880" y="207240"/>
                </a:lnTo>
                <a:lnTo>
                  <a:pt x="135889" y="145404"/>
                </a:lnTo>
                <a:lnTo>
                  <a:pt x="145368" y="105717"/>
                </a:lnTo>
                <a:lnTo>
                  <a:pt x="164214" y="71724"/>
                </a:lnTo>
                <a:lnTo>
                  <a:pt x="207232" y="41578"/>
                </a:lnTo>
                <a:lnTo>
                  <a:pt x="244865" y="35819"/>
                </a:lnTo>
                <a:lnTo>
                  <a:pt x="386655" y="35819"/>
                </a:lnTo>
                <a:lnTo>
                  <a:pt x="348419" y="16439"/>
                </a:lnTo>
                <a:lnTo>
                  <a:pt x="301721" y="4109"/>
                </a:lnTo>
                <a:lnTo>
                  <a:pt x="248869" y="0"/>
                </a:lnTo>
                <a:close/>
              </a:path>
              <a:path w="491490" h="467995">
                <a:moveTo>
                  <a:pt x="386655" y="35819"/>
                </a:moveTo>
                <a:lnTo>
                  <a:pt x="244865" y="35819"/>
                </a:lnTo>
                <a:lnTo>
                  <a:pt x="269790" y="38345"/>
                </a:lnTo>
                <a:lnTo>
                  <a:pt x="292177" y="45925"/>
                </a:lnTo>
                <a:lnTo>
                  <a:pt x="329334" y="76238"/>
                </a:lnTo>
                <a:lnTo>
                  <a:pt x="353392" y="130913"/>
                </a:lnTo>
                <a:lnTo>
                  <a:pt x="359406" y="168939"/>
                </a:lnTo>
                <a:lnTo>
                  <a:pt x="361198" y="209294"/>
                </a:lnTo>
                <a:lnTo>
                  <a:pt x="361299" y="222946"/>
                </a:lnTo>
                <a:lnTo>
                  <a:pt x="360943" y="250937"/>
                </a:lnTo>
                <a:lnTo>
                  <a:pt x="357199" y="307957"/>
                </a:lnTo>
                <a:lnTo>
                  <a:pt x="347108" y="352873"/>
                </a:lnTo>
                <a:lnTo>
                  <a:pt x="327862" y="391821"/>
                </a:lnTo>
                <a:lnTo>
                  <a:pt x="285623" y="424690"/>
                </a:lnTo>
                <a:lnTo>
                  <a:pt x="249677" y="430911"/>
                </a:lnTo>
                <a:lnTo>
                  <a:pt x="387958" y="430911"/>
                </a:lnTo>
                <a:lnTo>
                  <a:pt x="430442" y="396032"/>
                </a:lnTo>
                <a:lnTo>
                  <a:pt x="469378" y="338423"/>
                </a:lnTo>
                <a:lnTo>
                  <a:pt x="485838" y="287641"/>
                </a:lnTo>
                <a:lnTo>
                  <a:pt x="491322" y="222946"/>
                </a:lnTo>
                <a:lnTo>
                  <a:pt x="490269" y="203646"/>
                </a:lnTo>
                <a:lnTo>
                  <a:pt x="481839" y="163148"/>
                </a:lnTo>
                <a:lnTo>
                  <a:pt x="464947" y="121049"/>
                </a:lnTo>
                <a:lnTo>
                  <a:pt x="439393" y="82954"/>
                </a:lnTo>
                <a:lnTo>
                  <a:pt x="388962" y="36988"/>
                </a:lnTo>
                <a:lnTo>
                  <a:pt x="386655" y="35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1" name="object 33"/>
          <p:cNvSpPr>
            <a:spLocks/>
          </p:cNvSpPr>
          <p:nvPr/>
        </p:nvSpPr>
        <p:spPr bwMode="auto">
          <a:xfrm>
            <a:off x="10228996" y="5793597"/>
            <a:ext cx="271490" cy="282568"/>
          </a:xfrm>
          <a:custGeom>
            <a:avLst/>
            <a:gdLst>
              <a:gd name="T0" fmla="*/ 211081 w 448309"/>
              <a:gd name="T1" fmla="*/ 5766 h 468629"/>
              <a:gd name="T2" fmla="*/ 104972 w 448309"/>
              <a:gd name="T3" fmla="*/ 50127 h 468629"/>
              <a:gd name="T4" fmla="*/ 34964 w 448309"/>
              <a:gd name="T5" fmla="*/ 125644 h 468629"/>
              <a:gd name="T6" fmla="*/ 3735 w 448309"/>
              <a:gd name="T7" fmla="*/ 210478 h 468629"/>
              <a:gd name="T8" fmla="*/ 749 w 448309"/>
              <a:gd name="T9" fmla="*/ 262918 h 468629"/>
              <a:gd name="T10" fmla="*/ 27023 w 448309"/>
              <a:gd name="T11" fmla="*/ 355963 h 468629"/>
              <a:gd name="T12" fmla="*/ 106499 w 448309"/>
              <a:gd name="T13" fmla="*/ 434927 h 468629"/>
              <a:gd name="T14" fmla="*/ 210409 w 448309"/>
              <a:gd name="T15" fmla="*/ 468209 h 468629"/>
              <a:gd name="T16" fmla="*/ 277650 w 448309"/>
              <a:gd name="T17" fmla="*/ 467170 h 468629"/>
              <a:gd name="T18" fmla="*/ 402639 w 448309"/>
              <a:gd name="T19" fmla="*/ 410005 h 468629"/>
              <a:gd name="T20" fmla="*/ 282423 w 448309"/>
              <a:gd name="T21" fmla="*/ 394019 h 468629"/>
              <a:gd name="T22" fmla="*/ 197682 w 448309"/>
              <a:gd name="T23" fmla="*/ 364314 h 468629"/>
              <a:gd name="T24" fmla="*/ 127408 w 448309"/>
              <a:gd name="T25" fmla="*/ 241357 h 468629"/>
              <a:gd name="T26" fmla="*/ 126856 w 448309"/>
              <a:gd name="T27" fmla="*/ 163593 h 468629"/>
              <a:gd name="T28" fmla="*/ 184314 w 448309"/>
              <a:gd name="T29" fmla="*/ 62338 h 468629"/>
              <a:gd name="T30" fmla="*/ 253595 w 448309"/>
              <a:gd name="T31" fmla="*/ 38060 h 468629"/>
              <a:gd name="T32" fmla="*/ 403608 w 448309"/>
              <a:gd name="T33" fmla="*/ 28947 h 468629"/>
              <a:gd name="T34" fmla="*/ 353287 w 448309"/>
              <a:gd name="T35" fmla="*/ 7237 h 468629"/>
              <a:gd name="T36" fmla="*/ 274937 w 448309"/>
              <a:gd name="T37" fmla="*/ 0 h 468629"/>
              <a:gd name="T38" fmla="*/ 411228 w 448309"/>
              <a:gd name="T39" fmla="*/ 321886 h 468629"/>
              <a:gd name="T40" fmla="*/ 392658 w 448309"/>
              <a:gd name="T41" fmla="*/ 343093 h 468629"/>
              <a:gd name="T42" fmla="*/ 349951 w 448309"/>
              <a:gd name="T43" fmla="*/ 379411 h 468629"/>
              <a:gd name="T44" fmla="*/ 282423 w 448309"/>
              <a:gd name="T45" fmla="*/ 394019 h 468629"/>
              <a:gd name="T46" fmla="*/ 422692 w 448309"/>
              <a:gd name="T47" fmla="*/ 387725 h 468629"/>
              <a:gd name="T48" fmla="*/ 447385 w 448309"/>
              <a:gd name="T49" fmla="*/ 337733 h 468629"/>
              <a:gd name="T50" fmla="*/ 435814 w 448309"/>
              <a:gd name="T51" fmla="*/ 327909 h 468629"/>
              <a:gd name="T52" fmla="*/ 424776 w 448309"/>
              <a:gd name="T53" fmla="*/ 323258 h 468629"/>
              <a:gd name="T54" fmla="*/ 414820 w 448309"/>
              <a:gd name="T55" fmla="*/ 317898 h 468629"/>
              <a:gd name="T56" fmla="*/ 253595 w 448309"/>
              <a:gd name="T57" fmla="*/ 38060 h 468629"/>
              <a:gd name="T58" fmla="*/ 272985 w 448309"/>
              <a:gd name="T59" fmla="*/ 40757 h 468629"/>
              <a:gd name="T60" fmla="*/ 320441 w 448309"/>
              <a:gd name="T61" fmla="*/ 100614 h 468629"/>
              <a:gd name="T62" fmla="*/ 363897 w 448309"/>
              <a:gd name="T63" fmla="*/ 144341 h 468629"/>
              <a:gd name="T64" fmla="*/ 397052 w 448309"/>
              <a:gd name="T65" fmla="*/ 146944 h 468629"/>
              <a:gd name="T66" fmla="*/ 439911 w 448309"/>
              <a:gd name="T67" fmla="*/ 86842 h 468629"/>
              <a:gd name="T68" fmla="*/ 430834 w 448309"/>
              <a:gd name="T69" fmla="*/ 57895 h 468629"/>
              <a:gd name="T70" fmla="*/ 413607 w 448309"/>
              <a:gd name="T71" fmla="*/ 38060 h 468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309" h="468629">
                <a:moveTo>
                  <a:pt x="275326" y="0"/>
                </a:moveTo>
                <a:lnTo>
                  <a:pt x="211380" y="5750"/>
                </a:lnTo>
                <a:lnTo>
                  <a:pt x="154242" y="22988"/>
                </a:lnTo>
                <a:lnTo>
                  <a:pt x="105121" y="49991"/>
                </a:lnTo>
                <a:lnTo>
                  <a:pt x="65222" y="85003"/>
                </a:lnTo>
                <a:lnTo>
                  <a:pt x="35014" y="125304"/>
                </a:lnTo>
                <a:lnTo>
                  <a:pt x="14969" y="168142"/>
                </a:lnTo>
                <a:lnTo>
                  <a:pt x="3740" y="209909"/>
                </a:lnTo>
                <a:lnTo>
                  <a:pt x="0" y="247004"/>
                </a:lnTo>
                <a:lnTo>
                  <a:pt x="750" y="262207"/>
                </a:lnTo>
                <a:lnTo>
                  <a:pt x="12022" y="317038"/>
                </a:lnTo>
                <a:lnTo>
                  <a:pt x="27061" y="355000"/>
                </a:lnTo>
                <a:lnTo>
                  <a:pt x="64950" y="404080"/>
                </a:lnTo>
                <a:lnTo>
                  <a:pt x="106650" y="433751"/>
                </a:lnTo>
                <a:lnTo>
                  <a:pt x="157775" y="455711"/>
                </a:lnTo>
                <a:lnTo>
                  <a:pt x="210707" y="466943"/>
                </a:lnTo>
                <a:lnTo>
                  <a:pt x="237381" y="468346"/>
                </a:lnTo>
                <a:lnTo>
                  <a:pt x="278043" y="465906"/>
                </a:lnTo>
                <a:lnTo>
                  <a:pt x="348343" y="446385"/>
                </a:lnTo>
                <a:lnTo>
                  <a:pt x="403209" y="408896"/>
                </a:lnTo>
                <a:lnTo>
                  <a:pt x="417618" y="392953"/>
                </a:lnTo>
                <a:lnTo>
                  <a:pt x="282823" y="392953"/>
                </a:lnTo>
                <a:lnTo>
                  <a:pt x="252898" y="389662"/>
                </a:lnTo>
                <a:lnTo>
                  <a:pt x="197962" y="363329"/>
                </a:lnTo>
                <a:lnTo>
                  <a:pt x="151782" y="311673"/>
                </a:lnTo>
                <a:lnTo>
                  <a:pt x="127588" y="240704"/>
                </a:lnTo>
                <a:lnTo>
                  <a:pt x="124565" y="198354"/>
                </a:lnTo>
                <a:lnTo>
                  <a:pt x="127036" y="163151"/>
                </a:lnTo>
                <a:lnTo>
                  <a:pt x="146814" y="104475"/>
                </a:lnTo>
                <a:lnTo>
                  <a:pt x="184575" y="62169"/>
                </a:lnTo>
                <a:lnTo>
                  <a:pt x="229491" y="40647"/>
                </a:lnTo>
                <a:lnTo>
                  <a:pt x="253954" y="37957"/>
                </a:lnTo>
                <a:lnTo>
                  <a:pt x="414193" y="37957"/>
                </a:lnTo>
                <a:lnTo>
                  <a:pt x="404180" y="28869"/>
                </a:lnTo>
                <a:lnTo>
                  <a:pt x="382491" y="16238"/>
                </a:lnTo>
                <a:lnTo>
                  <a:pt x="353787" y="7217"/>
                </a:lnTo>
                <a:lnTo>
                  <a:pt x="318066" y="1804"/>
                </a:lnTo>
                <a:lnTo>
                  <a:pt x="275326" y="0"/>
                </a:lnTo>
                <a:close/>
              </a:path>
              <a:path w="448309" h="468629">
                <a:moveTo>
                  <a:pt x="415407" y="317038"/>
                </a:moveTo>
                <a:lnTo>
                  <a:pt x="411810" y="321015"/>
                </a:lnTo>
                <a:lnTo>
                  <a:pt x="406912" y="326529"/>
                </a:lnTo>
                <a:lnTo>
                  <a:pt x="393214" y="342165"/>
                </a:lnTo>
                <a:lnTo>
                  <a:pt x="385715" y="350623"/>
                </a:lnTo>
                <a:lnTo>
                  <a:pt x="350447" y="378385"/>
                </a:lnTo>
                <a:lnTo>
                  <a:pt x="311022" y="391217"/>
                </a:lnTo>
                <a:lnTo>
                  <a:pt x="282823" y="392953"/>
                </a:lnTo>
                <a:lnTo>
                  <a:pt x="417618" y="392953"/>
                </a:lnTo>
                <a:lnTo>
                  <a:pt x="423291" y="386676"/>
                </a:lnTo>
                <a:lnTo>
                  <a:pt x="438228" y="362650"/>
                </a:lnTo>
                <a:lnTo>
                  <a:pt x="448019" y="336819"/>
                </a:lnTo>
                <a:lnTo>
                  <a:pt x="443021" y="331473"/>
                </a:lnTo>
                <a:lnTo>
                  <a:pt x="436431" y="327022"/>
                </a:lnTo>
                <a:lnTo>
                  <a:pt x="428238" y="323453"/>
                </a:lnTo>
                <a:lnTo>
                  <a:pt x="425378" y="322384"/>
                </a:lnTo>
                <a:lnTo>
                  <a:pt x="421101" y="320246"/>
                </a:lnTo>
                <a:lnTo>
                  <a:pt x="415407" y="317038"/>
                </a:lnTo>
                <a:close/>
              </a:path>
              <a:path w="448309" h="468629">
                <a:moveTo>
                  <a:pt x="414193" y="37957"/>
                </a:moveTo>
                <a:lnTo>
                  <a:pt x="253954" y="37957"/>
                </a:lnTo>
                <a:lnTo>
                  <a:pt x="264010" y="38626"/>
                </a:lnTo>
                <a:lnTo>
                  <a:pt x="273372" y="40647"/>
                </a:lnTo>
                <a:lnTo>
                  <a:pt x="309218" y="73011"/>
                </a:lnTo>
                <a:lnTo>
                  <a:pt x="320895" y="100342"/>
                </a:lnTo>
                <a:lnTo>
                  <a:pt x="328193" y="113740"/>
                </a:lnTo>
                <a:lnTo>
                  <a:pt x="364412" y="143951"/>
                </a:lnTo>
                <a:lnTo>
                  <a:pt x="385469" y="147565"/>
                </a:lnTo>
                <a:lnTo>
                  <a:pt x="397614" y="146547"/>
                </a:lnTo>
                <a:lnTo>
                  <a:pt x="432262" y="122351"/>
                </a:lnTo>
                <a:lnTo>
                  <a:pt x="440534" y="86607"/>
                </a:lnTo>
                <a:lnTo>
                  <a:pt x="438261" y="72172"/>
                </a:lnTo>
                <a:lnTo>
                  <a:pt x="431444" y="57738"/>
                </a:lnTo>
                <a:lnTo>
                  <a:pt x="420083" y="43303"/>
                </a:lnTo>
                <a:lnTo>
                  <a:pt x="414193" y="379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2" name="object 34"/>
          <p:cNvSpPr>
            <a:spLocks/>
          </p:cNvSpPr>
          <p:nvPr/>
        </p:nvSpPr>
        <p:spPr bwMode="auto">
          <a:xfrm>
            <a:off x="10546697" y="5797416"/>
            <a:ext cx="279191" cy="274931"/>
          </a:xfrm>
          <a:custGeom>
            <a:avLst/>
            <a:gdLst>
              <a:gd name="T0" fmla="*/ 212776 w 460375"/>
              <a:gd name="T1" fmla="*/ 34215 h 457200"/>
              <a:gd name="T2" fmla="*/ 235502 w 460375"/>
              <a:gd name="T3" fmla="*/ 38224 h 457200"/>
              <a:gd name="T4" fmla="*/ 267805 w 460375"/>
              <a:gd name="T5" fmla="*/ 147172 h 457200"/>
              <a:gd name="T6" fmla="*/ 267705 w 460375"/>
              <a:gd name="T7" fmla="*/ 160657 h 457200"/>
              <a:gd name="T8" fmla="*/ 105581 w 460375"/>
              <a:gd name="T9" fmla="*/ 255279 h 457200"/>
              <a:gd name="T10" fmla="*/ 28527 w 460375"/>
              <a:gd name="T11" fmla="*/ 309703 h 457200"/>
              <a:gd name="T12" fmla="*/ 3754 w 460375"/>
              <a:gd name="T13" fmla="*/ 372776 h 457200"/>
              <a:gd name="T14" fmla="*/ 29938 w 460375"/>
              <a:gd name="T15" fmla="*/ 433857 h 457200"/>
              <a:gd name="T16" fmla="*/ 111759 w 460375"/>
              <a:gd name="T17" fmla="*/ 457107 h 457200"/>
              <a:gd name="T18" fmla="*/ 191860 w 460375"/>
              <a:gd name="T19" fmla="*/ 445536 h 457200"/>
              <a:gd name="T20" fmla="*/ 256551 w 460375"/>
              <a:gd name="T21" fmla="*/ 404715 h 457200"/>
              <a:gd name="T22" fmla="*/ 170272 w 460375"/>
              <a:gd name="T23" fmla="*/ 403780 h 457200"/>
              <a:gd name="T24" fmla="*/ 133118 w 460375"/>
              <a:gd name="T25" fmla="*/ 351788 h 457200"/>
              <a:gd name="T26" fmla="*/ 152751 w 460375"/>
              <a:gd name="T27" fmla="*/ 296472 h 457200"/>
              <a:gd name="T28" fmla="*/ 233292 w 460375"/>
              <a:gd name="T29" fmla="*/ 240249 h 457200"/>
              <a:gd name="T30" fmla="*/ 383222 w 460375"/>
              <a:gd name="T31" fmla="*/ 226676 h 457200"/>
              <a:gd name="T32" fmla="*/ 383112 w 460375"/>
              <a:gd name="T33" fmla="*/ 137032 h 457200"/>
              <a:gd name="T34" fmla="*/ 355122 w 460375"/>
              <a:gd name="T35" fmla="*/ 35352 h 457200"/>
              <a:gd name="T36" fmla="*/ 390494 w 460375"/>
              <a:gd name="T37" fmla="*/ 375311 h 457200"/>
              <a:gd name="T38" fmla="*/ 288193 w 460375"/>
              <a:gd name="T39" fmla="*/ 395578 h 457200"/>
              <a:gd name="T40" fmla="*/ 359049 w 460375"/>
              <a:gd name="T41" fmla="*/ 452815 h 457200"/>
              <a:gd name="T42" fmla="*/ 389128 w 460375"/>
              <a:gd name="T43" fmla="*/ 452782 h 457200"/>
              <a:gd name="T44" fmla="*/ 452864 w 460375"/>
              <a:gd name="T45" fmla="*/ 392439 h 457200"/>
              <a:gd name="T46" fmla="*/ 399095 w 460375"/>
              <a:gd name="T47" fmla="*/ 382796 h 457200"/>
              <a:gd name="T48" fmla="*/ 390494 w 460375"/>
              <a:gd name="T49" fmla="*/ 375311 h 457200"/>
              <a:gd name="T50" fmla="*/ 265703 w 460375"/>
              <a:gd name="T51" fmla="*/ 226676 h 457200"/>
              <a:gd name="T52" fmla="*/ 267314 w 460375"/>
              <a:gd name="T53" fmla="*/ 250205 h 457200"/>
              <a:gd name="T54" fmla="*/ 267767 w 460375"/>
              <a:gd name="T55" fmla="*/ 281952 h 457200"/>
              <a:gd name="T56" fmla="*/ 265142 w 460375"/>
              <a:gd name="T57" fmla="*/ 341042 h 457200"/>
              <a:gd name="T58" fmla="*/ 206760 w 460375"/>
              <a:gd name="T59" fmla="*/ 400441 h 457200"/>
              <a:gd name="T60" fmla="*/ 256551 w 460375"/>
              <a:gd name="T61" fmla="*/ 404715 h 457200"/>
              <a:gd name="T62" fmla="*/ 278596 w 460375"/>
              <a:gd name="T63" fmla="*/ 375311 h 457200"/>
              <a:gd name="T64" fmla="*/ 383826 w 460375"/>
              <a:gd name="T65" fmla="*/ 324857 h 457200"/>
              <a:gd name="T66" fmla="*/ 383222 w 460375"/>
              <a:gd name="T67" fmla="*/ 226676 h 457200"/>
              <a:gd name="T68" fmla="*/ 431445 w 460375"/>
              <a:gd name="T69" fmla="*/ 354461 h 457200"/>
              <a:gd name="T70" fmla="*/ 412597 w 460375"/>
              <a:gd name="T71" fmla="*/ 381726 h 457200"/>
              <a:gd name="T72" fmla="*/ 455904 w 460375"/>
              <a:gd name="T73" fmla="*/ 382796 h 457200"/>
              <a:gd name="T74" fmla="*/ 458524 w 460375"/>
              <a:gd name="T75" fmla="*/ 364271 h 457200"/>
              <a:gd name="T76" fmla="*/ 453365 w 460375"/>
              <a:gd name="T77" fmla="*/ 358738 h 457200"/>
              <a:gd name="T78" fmla="*/ 255545 w 460375"/>
              <a:gd name="T79" fmla="*/ 0 h 457200"/>
              <a:gd name="T80" fmla="*/ 143276 w 460375"/>
              <a:gd name="T81" fmla="*/ 14969 h 457200"/>
              <a:gd name="T82" fmla="*/ 70842 w 460375"/>
              <a:gd name="T83" fmla="*/ 55860 h 457200"/>
              <a:gd name="T84" fmla="*/ 12830 w 460375"/>
              <a:gd name="T85" fmla="*/ 116011 h 457200"/>
              <a:gd name="T86" fmla="*/ 0 w 460375"/>
              <a:gd name="T87" fmla="*/ 176248 h 457200"/>
              <a:gd name="T88" fmla="*/ 7484 w 460375"/>
              <a:gd name="T89" fmla="*/ 186580 h 457200"/>
              <a:gd name="T90" fmla="*/ 27531 w 460375"/>
              <a:gd name="T91" fmla="*/ 183108 h 457200"/>
              <a:gd name="T92" fmla="*/ 53461 w 460375"/>
              <a:gd name="T93" fmla="*/ 172680 h 457200"/>
              <a:gd name="T94" fmla="*/ 64352 w 460375"/>
              <a:gd name="T95" fmla="*/ 167806 h 457200"/>
              <a:gd name="T96" fmla="*/ 82069 w 460375"/>
              <a:gd name="T97" fmla="*/ 160657 h 457200"/>
              <a:gd name="T98" fmla="*/ 116310 w 460375"/>
              <a:gd name="T99" fmla="*/ 125471 h 457200"/>
              <a:gd name="T100" fmla="*/ 120951 w 460375"/>
              <a:gd name="T101" fmla="*/ 99943 h 457200"/>
              <a:gd name="T102" fmla="*/ 175084 w 460375"/>
              <a:gd name="T103" fmla="*/ 39927 h 457200"/>
              <a:gd name="T104" fmla="*/ 353866 w 460375"/>
              <a:gd name="T105" fmla="*/ 34215 h 457200"/>
              <a:gd name="T106" fmla="*/ 329061 w 460375"/>
              <a:gd name="T107" fmla="*/ 15764 h 457200"/>
              <a:gd name="T108" fmla="*/ 295305 w 460375"/>
              <a:gd name="T109" fmla="*/ 3942 h 457200"/>
              <a:gd name="T110" fmla="*/ 255545 w 460375"/>
              <a:gd name="T111" fmla="*/ 0 h 457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0375" h="457200">
                <a:moveTo>
                  <a:pt x="353866" y="34215"/>
                </a:moveTo>
                <a:lnTo>
                  <a:pt x="212776" y="34215"/>
                </a:lnTo>
                <a:lnTo>
                  <a:pt x="225143" y="35217"/>
                </a:lnTo>
                <a:lnTo>
                  <a:pt x="235502" y="38224"/>
                </a:lnTo>
                <a:lnTo>
                  <a:pt x="263437" y="87945"/>
                </a:lnTo>
                <a:lnTo>
                  <a:pt x="267805" y="147172"/>
                </a:lnTo>
                <a:lnTo>
                  <a:pt x="267822" y="151903"/>
                </a:lnTo>
                <a:lnTo>
                  <a:pt x="267705" y="160657"/>
                </a:lnTo>
                <a:lnTo>
                  <a:pt x="133118" y="243249"/>
                </a:lnTo>
                <a:lnTo>
                  <a:pt x="105581" y="255279"/>
                </a:lnTo>
                <a:lnTo>
                  <a:pt x="59273" y="281952"/>
                </a:lnTo>
                <a:lnTo>
                  <a:pt x="28527" y="309703"/>
                </a:lnTo>
                <a:lnTo>
                  <a:pt x="8095" y="345876"/>
                </a:lnTo>
                <a:lnTo>
                  <a:pt x="3754" y="372776"/>
                </a:lnTo>
                <a:lnTo>
                  <a:pt x="5378" y="390702"/>
                </a:lnTo>
                <a:lnTo>
                  <a:pt x="29938" y="433857"/>
                </a:lnTo>
                <a:lnTo>
                  <a:pt x="85790" y="455654"/>
                </a:lnTo>
                <a:lnTo>
                  <a:pt x="111759" y="457107"/>
                </a:lnTo>
                <a:lnTo>
                  <a:pt x="140795" y="455822"/>
                </a:lnTo>
                <a:lnTo>
                  <a:pt x="191860" y="445536"/>
                </a:lnTo>
                <a:lnTo>
                  <a:pt x="233564" y="424989"/>
                </a:lnTo>
                <a:lnTo>
                  <a:pt x="256551" y="404715"/>
                </a:lnTo>
                <a:lnTo>
                  <a:pt x="179095" y="404715"/>
                </a:lnTo>
                <a:lnTo>
                  <a:pt x="170272" y="403780"/>
                </a:lnTo>
                <a:lnTo>
                  <a:pt x="136590" y="372776"/>
                </a:lnTo>
                <a:lnTo>
                  <a:pt x="133118" y="351788"/>
                </a:lnTo>
                <a:lnTo>
                  <a:pt x="133786" y="339458"/>
                </a:lnTo>
                <a:lnTo>
                  <a:pt x="152751" y="296472"/>
                </a:lnTo>
                <a:lnTo>
                  <a:pt x="197011" y="260630"/>
                </a:lnTo>
                <a:lnTo>
                  <a:pt x="233292" y="240249"/>
                </a:lnTo>
                <a:lnTo>
                  <a:pt x="265703" y="226676"/>
                </a:lnTo>
                <a:lnTo>
                  <a:pt x="383222" y="226676"/>
                </a:lnTo>
                <a:lnTo>
                  <a:pt x="383800" y="179598"/>
                </a:lnTo>
                <a:lnTo>
                  <a:pt x="383112" y="137032"/>
                </a:lnTo>
                <a:lnTo>
                  <a:pt x="377093" y="81164"/>
                </a:lnTo>
                <a:lnTo>
                  <a:pt x="355122" y="35352"/>
                </a:lnTo>
                <a:lnTo>
                  <a:pt x="353866" y="34215"/>
                </a:lnTo>
                <a:close/>
              </a:path>
              <a:path w="460375" h="457200">
                <a:moveTo>
                  <a:pt x="390494" y="375311"/>
                </a:moveTo>
                <a:lnTo>
                  <a:pt x="278596" y="375311"/>
                </a:lnTo>
                <a:lnTo>
                  <a:pt x="288193" y="395578"/>
                </a:lnTo>
                <a:lnTo>
                  <a:pt x="320010" y="436531"/>
                </a:lnTo>
                <a:lnTo>
                  <a:pt x="359049" y="452815"/>
                </a:lnTo>
                <a:lnTo>
                  <a:pt x="374267" y="453899"/>
                </a:lnTo>
                <a:lnTo>
                  <a:pt x="389128" y="452782"/>
                </a:lnTo>
                <a:lnTo>
                  <a:pt x="426112" y="435996"/>
                </a:lnTo>
                <a:lnTo>
                  <a:pt x="452864" y="392439"/>
                </a:lnTo>
                <a:lnTo>
                  <a:pt x="455904" y="382796"/>
                </a:lnTo>
                <a:lnTo>
                  <a:pt x="399095" y="382796"/>
                </a:lnTo>
                <a:lnTo>
                  <a:pt x="393923" y="380036"/>
                </a:lnTo>
                <a:lnTo>
                  <a:pt x="390494" y="375311"/>
                </a:lnTo>
                <a:close/>
              </a:path>
              <a:path w="460375" h="457200">
                <a:moveTo>
                  <a:pt x="383222" y="226676"/>
                </a:moveTo>
                <a:lnTo>
                  <a:pt x="265703" y="226676"/>
                </a:lnTo>
                <a:lnTo>
                  <a:pt x="266642" y="238442"/>
                </a:lnTo>
                <a:lnTo>
                  <a:pt x="267314" y="250205"/>
                </a:lnTo>
                <a:lnTo>
                  <a:pt x="267673" y="260630"/>
                </a:lnTo>
                <a:lnTo>
                  <a:pt x="267767" y="281952"/>
                </a:lnTo>
                <a:lnTo>
                  <a:pt x="267551" y="302422"/>
                </a:lnTo>
                <a:lnTo>
                  <a:pt x="265142" y="341042"/>
                </a:lnTo>
                <a:lnTo>
                  <a:pt x="242584" y="376700"/>
                </a:lnTo>
                <a:lnTo>
                  <a:pt x="206760" y="400441"/>
                </a:lnTo>
                <a:lnTo>
                  <a:pt x="179095" y="404715"/>
                </a:lnTo>
                <a:lnTo>
                  <a:pt x="256551" y="404715"/>
                </a:lnTo>
                <a:lnTo>
                  <a:pt x="265921" y="394377"/>
                </a:lnTo>
                <a:lnTo>
                  <a:pt x="278596" y="375311"/>
                </a:lnTo>
                <a:lnTo>
                  <a:pt x="390494" y="375311"/>
                </a:lnTo>
                <a:lnTo>
                  <a:pt x="383826" y="324857"/>
                </a:lnTo>
                <a:lnTo>
                  <a:pt x="382783" y="262495"/>
                </a:lnTo>
                <a:lnTo>
                  <a:pt x="383222" y="226676"/>
                </a:lnTo>
                <a:close/>
              </a:path>
              <a:path w="460375" h="457200">
                <a:moveTo>
                  <a:pt x="441069" y="350719"/>
                </a:moveTo>
                <a:lnTo>
                  <a:pt x="431445" y="354461"/>
                </a:lnTo>
                <a:lnTo>
                  <a:pt x="415407" y="379588"/>
                </a:lnTo>
                <a:lnTo>
                  <a:pt x="412597" y="381726"/>
                </a:lnTo>
                <a:lnTo>
                  <a:pt x="409278" y="382796"/>
                </a:lnTo>
                <a:lnTo>
                  <a:pt x="455904" y="382796"/>
                </a:lnTo>
                <a:lnTo>
                  <a:pt x="459780" y="370499"/>
                </a:lnTo>
                <a:lnTo>
                  <a:pt x="458524" y="364271"/>
                </a:lnTo>
                <a:lnTo>
                  <a:pt x="456572" y="361237"/>
                </a:lnTo>
                <a:lnTo>
                  <a:pt x="453365" y="358738"/>
                </a:lnTo>
                <a:lnTo>
                  <a:pt x="441069" y="350719"/>
                </a:lnTo>
                <a:close/>
              </a:path>
              <a:path w="460375" h="457200">
                <a:moveTo>
                  <a:pt x="255545" y="0"/>
                </a:moveTo>
                <a:lnTo>
                  <a:pt x="194333" y="3740"/>
                </a:lnTo>
                <a:lnTo>
                  <a:pt x="143276" y="14969"/>
                </a:lnTo>
                <a:lnTo>
                  <a:pt x="108327" y="31074"/>
                </a:lnTo>
                <a:lnTo>
                  <a:pt x="70842" y="55860"/>
                </a:lnTo>
                <a:lnTo>
                  <a:pt x="36955" y="85474"/>
                </a:lnTo>
                <a:lnTo>
                  <a:pt x="12830" y="116011"/>
                </a:lnTo>
                <a:lnTo>
                  <a:pt x="801" y="153702"/>
                </a:lnTo>
                <a:lnTo>
                  <a:pt x="0" y="176248"/>
                </a:lnTo>
                <a:lnTo>
                  <a:pt x="2486" y="182303"/>
                </a:lnTo>
                <a:lnTo>
                  <a:pt x="7484" y="186580"/>
                </a:lnTo>
                <a:lnTo>
                  <a:pt x="16771" y="185712"/>
                </a:lnTo>
                <a:lnTo>
                  <a:pt x="27531" y="183108"/>
                </a:lnTo>
                <a:lnTo>
                  <a:pt x="39761" y="178765"/>
                </a:lnTo>
                <a:lnTo>
                  <a:pt x="53461" y="172680"/>
                </a:lnTo>
                <a:lnTo>
                  <a:pt x="58053" y="170529"/>
                </a:lnTo>
                <a:lnTo>
                  <a:pt x="64352" y="167806"/>
                </a:lnTo>
                <a:lnTo>
                  <a:pt x="72357" y="164515"/>
                </a:lnTo>
                <a:lnTo>
                  <a:pt x="82069" y="160657"/>
                </a:lnTo>
                <a:lnTo>
                  <a:pt x="91806" y="156398"/>
                </a:lnTo>
                <a:lnTo>
                  <a:pt x="116310" y="125471"/>
                </a:lnTo>
                <a:lnTo>
                  <a:pt x="118149" y="114942"/>
                </a:lnTo>
                <a:lnTo>
                  <a:pt x="120951" y="99943"/>
                </a:lnTo>
                <a:lnTo>
                  <a:pt x="136824" y="62917"/>
                </a:lnTo>
                <a:lnTo>
                  <a:pt x="175084" y="39927"/>
                </a:lnTo>
                <a:lnTo>
                  <a:pt x="212776" y="34215"/>
                </a:lnTo>
                <a:lnTo>
                  <a:pt x="353866" y="34215"/>
                </a:lnTo>
                <a:lnTo>
                  <a:pt x="343260" y="24606"/>
                </a:lnTo>
                <a:lnTo>
                  <a:pt x="329061" y="15764"/>
                </a:lnTo>
                <a:lnTo>
                  <a:pt x="312934" y="8869"/>
                </a:lnTo>
                <a:lnTo>
                  <a:pt x="295305" y="3942"/>
                </a:lnTo>
                <a:lnTo>
                  <a:pt x="276176" y="985"/>
                </a:lnTo>
                <a:lnTo>
                  <a:pt x="2555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3" name="object 35"/>
          <p:cNvSpPr>
            <a:spLocks/>
          </p:cNvSpPr>
          <p:nvPr/>
        </p:nvSpPr>
        <p:spPr bwMode="auto">
          <a:xfrm>
            <a:off x="10858621" y="5793597"/>
            <a:ext cx="271490" cy="282568"/>
          </a:xfrm>
          <a:custGeom>
            <a:avLst/>
            <a:gdLst>
              <a:gd name="T0" fmla="*/ 211078 w 448309"/>
              <a:gd name="T1" fmla="*/ 5766 h 468629"/>
              <a:gd name="T2" fmla="*/ 104972 w 448309"/>
              <a:gd name="T3" fmla="*/ 50127 h 468629"/>
              <a:gd name="T4" fmla="*/ 34964 w 448309"/>
              <a:gd name="T5" fmla="*/ 125644 h 468629"/>
              <a:gd name="T6" fmla="*/ 3735 w 448309"/>
              <a:gd name="T7" fmla="*/ 210478 h 468629"/>
              <a:gd name="T8" fmla="*/ 749 w 448309"/>
              <a:gd name="T9" fmla="*/ 262918 h 468629"/>
              <a:gd name="T10" fmla="*/ 27023 w 448309"/>
              <a:gd name="T11" fmla="*/ 355963 h 468629"/>
              <a:gd name="T12" fmla="*/ 106499 w 448309"/>
              <a:gd name="T13" fmla="*/ 434927 h 468629"/>
              <a:gd name="T14" fmla="*/ 210409 w 448309"/>
              <a:gd name="T15" fmla="*/ 468209 h 468629"/>
              <a:gd name="T16" fmla="*/ 277650 w 448309"/>
              <a:gd name="T17" fmla="*/ 467170 h 468629"/>
              <a:gd name="T18" fmla="*/ 402639 w 448309"/>
              <a:gd name="T19" fmla="*/ 410005 h 468629"/>
              <a:gd name="T20" fmla="*/ 282423 w 448309"/>
              <a:gd name="T21" fmla="*/ 394019 h 468629"/>
              <a:gd name="T22" fmla="*/ 197682 w 448309"/>
              <a:gd name="T23" fmla="*/ 364314 h 468629"/>
              <a:gd name="T24" fmla="*/ 127408 w 448309"/>
              <a:gd name="T25" fmla="*/ 241357 h 468629"/>
              <a:gd name="T26" fmla="*/ 126856 w 448309"/>
              <a:gd name="T27" fmla="*/ 163593 h 468629"/>
              <a:gd name="T28" fmla="*/ 184317 w 448309"/>
              <a:gd name="T29" fmla="*/ 62338 h 468629"/>
              <a:gd name="T30" fmla="*/ 253582 w 448309"/>
              <a:gd name="T31" fmla="*/ 38060 h 468629"/>
              <a:gd name="T32" fmla="*/ 403608 w 448309"/>
              <a:gd name="T33" fmla="*/ 28947 h 468629"/>
              <a:gd name="T34" fmla="*/ 353288 w 448309"/>
              <a:gd name="T35" fmla="*/ 7237 h 468629"/>
              <a:gd name="T36" fmla="*/ 274949 w 448309"/>
              <a:gd name="T37" fmla="*/ 0 h 468629"/>
              <a:gd name="T38" fmla="*/ 411230 w 448309"/>
              <a:gd name="T39" fmla="*/ 321886 h 468629"/>
              <a:gd name="T40" fmla="*/ 392658 w 448309"/>
              <a:gd name="T41" fmla="*/ 343093 h 468629"/>
              <a:gd name="T42" fmla="*/ 349951 w 448309"/>
              <a:gd name="T43" fmla="*/ 379411 h 468629"/>
              <a:gd name="T44" fmla="*/ 282423 w 448309"/>
              <a:gd name="T45" fmla="*/ 394019 h 468629"/>
              <a:gd name="T46" fmla="*/ 422692 w 448309"/>
              <a:gd name="T47" fmla="*/ 387725 h 468629"/>
              <a:gd name="T48" fmla="*/ 447385 w 448309"/>
              <a:gd name="T49" fmla="*/ 337733 h 468629"/>
              <a:gd name="T50" fmla="*/ 435814 w 448309"/>
              <a:gd name="T51" fmla="*/ 327909 h 468629"/>
              <a:gd name="T52" fmla="*/ 424776 w 448309"/>
              <a:gd name="T53" fmla="*/ 323258 h 468629"/>
              <a:gd name="T54" fmla="*/ 414820 w 448309"/>
              <a:gd name="T55" fmla="*/ 317898 h 468629"/>
              <a:gd name="T56" fmla="*/ 253582 w 448309"/>
              <a:gd name="T57" fmla="*/ 38060 h 468629"/>
              <a:gd name="T58" fmla="*/ 272977 w 448309"/>
              <a:gd name="T59" fmla="*/ 40757 h 468629"/>
              <a:gd name="T60" fmla="*/ 320441 w 448309"/>
              <a:gd name="T61" fmla="*/ 100614 h 468629"/>
              <a:gd name="T62" fmla="*/ 363897 w 448309"/>
              <a:gd name="T63" fmla="*/ 144341 h 468629"/>
              <a:gd name="T64" fmla="*/ 397052 w 448309"/>
              <a:gd name="T65" fmla="*/ 146944 h 468629"/>
              <a:gd name="T66" fmla="*/ 439911 w 448309"/>
              <a:gd name="T67" fmla="*/ 86842 h 468629"/>
              <a:gd name="T68" fmla="*/ 430834 w 448309"/>
              <a:gd name="T69" fmla="*/ 57895 h 468629"/>
              <a:gd name="T70" fmla="*/ 413607 w 448309"/>
              <a:gd name="T71" fmla="*/ 38060 h 468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309" h="468629">
                <a:moveTo>
                  <a:pt x="275338" y="0"/>
                </a:moveTo>
                <a:lnTo>
                  <a:pt x="211377" y="5750"/>
                </a:lnTo>
                <a:lnTo>
                  <a:pt x="154242" y="22988"/>
                </a:lnTo>
                <a:lnTo>
                  <a:pt x="105121" y="49991"/>
                </a:lnTo>
                <a:lnTo>
                  <a:pt x="65222" y="85003"/>
                </a:lnTo>
                <a:lnTo>
                  <a:pt x="35014" y="125304"/>
                </a:lnTo>
                <a:lnTo>
                  <a:pt x="14969" y="168142"/>
                </a:lnTo>
                <a:lnTo>
                  <a:pt x="3740" y="209909"/>
                </a:lnTo>
                <a:lnTo>
                  <a:pt x="0" y="247004"/>
                </a:lnTo>
                <a:lnTo>
                  <a:pt x="750" y="262207"/>
                </a:lnTo>
                <a:lnTo>
                  <a:pt x="12022" y="317038"/>
                </a:lnTo>
                <a:lnTo>
                  <a:pt x="27061" y="355000"/>
                </a:lnTo>
                <a:lnTo>
                  <a:pt x="64950" y="404080"/>
                </a:lnTo>
                <a:lnTo>
                  <a:pt x="106650" y="433751"/>
                </a:lnTo>
                <a:lnTo>
                  <a:pt x="157775" y="455711"/>
                </a:lnTo>
                <a:lnTo>
                  <a:pt x="210707" y="466943"/>
                </a:lnTo>
                <a:lnTo>
                  <a:pt x="237381" y="468346"/>
                </a:lnTo>
                <a:lnTo>
                  <a:pt x="278043" y="465906"/>
                </a:lnTo>
                <a:lnTo>
                  <a:pt x="348343" y="446385"/>
                </a:lnTo>
                <a:lnTo>
                  <a:pt x="403209" y="408896"/>
                </a:lnTo>
                <a:lnTo>
                  <a:pt x="417618" y="392953"/>
                </a:lnTo>
                <a:lnTo>
                  <a:pt x="282823" y="392953"/>
                </a:lnTo>
                <a:lnTo>
                  <a:pt x="252898" y="389662"/>
                </a:lnTo>
                <a:lnTo>
                  <a:pt x="197962" y="363329"/>
                </a:lnTo>
                <a:lnTo>
                  <a:pt x="151782" y="311673"/>
                </a:lnTo>
                <a:lnTo>
                  <a:pt x="127588" y="240704"/>
                </a:lnTo>
                <a:lnTo>
                  <a:pt x="124565" y="198354"/>
                </a:lnTo>
                <a:lnTo>
                  <a:pt x="127036" y="163151"/>
                </a:lnTo>
                <a:lnTo>
                  <a:pt x="146814" y="104475"/>
                </a:lnTo>
                <a:lnTo>
                  <a:pt x="184578" y="62169"/>
                </a:lnTo>
                <a:lnTo>
                  <a:pt x="229482" y="40647"/>
                </a:lnTo>
                <a:lnTo>
                  <a:pt x="253941" y="37957"/>
                </a:lnTo>
                <a:lnTo>
                  <a:pt x="414193" y="37957"/>
                </a:lnTo>
                <a:lnTo>
                  <a:pt x="404180" y="28869"/>
                </a:lnTo>
                <a:lnTo>
                  <a:pt x="382491" y="16238"/>
                </a:lnTo>
                <a:lnTo>
                  <a:pt x="353788" y="7217"/>
                </a:lnTo>
                <a:lnTo>
                  <a:pt x="318071" y="1804"/>
                </a:lnTo>
                <a:lnTo>
                  <a:pt x="275338" y="0"/>
                </a:lnTo>
                <a:close/>
              </a:path>
              <a:path w="448309" h="468629">
                <a:moveTo>
                  <a:pt x="415407" y="317038"/>
                </a:moveTo>
                <a:lnTo>
                  <a:pt x="411812" y="321015"/>
                </a:lnTo>
                <a:lnTo>
                  <a:pt x="406917" y="326529"/>
                </a:lnTo>
                <a:lnTo>
                  <a:pt x="393214" y="342165"/>
                </a:lnTo>
                <a:lnTo>
                  <a:pt x="385715" y="350623"/>
                </a:lnTo>
                <a:lnTo>
                  <a:pt x="350447" y="378385"/>
                </a:lnTo>
                <a:lnTo>
                  <a:pt x="311022" y="391217"/>
                </a:lnTo>
                <a:lnTo>
                  <a:pt x="282823" y="392953"/>
                </a:lnTo>
                <a:lnTo>
                  <a:pt x="417618" y="392953"/>
                </a:lnTo>
                <a:lnTo>
                  <a:pt x="423291" y="386676"/>
                </a:lnTo>
                <a:lnTo>
                  <a:pt x="438228" y="362650"/>
                </a:lnTo>
                <a:lnTo>
                  <a:pt x="448019" y="336819"/>
                </a:lnTo>
                <a:lnTo>
                  <a:pt x="443021" y="331473"/>
                </a:lnTo>
                <a:lnTo>
                  <a:pt x="436431" y="327022"/>
                </a:lnTo>
                <a:lnTo>
                  <a:pt x="428238" y="323453"/>
                </a:lnTo>
                <a:lnTo>
                  <a:pt x="425378" y="322384"/>
                </a:lnTo>
                <a:lnTo>
                  <a:pt x="421101" y="320246"/>
                </a:lnTo>
                <a:lnTo>
                  <a:pt x="415407" y="317038"/>
                </a:lnTo>
                <a:close/>
              </a:path>
              <a:path w="448309" h="468629">
                <a:moveTo>
                  <a:pt x="414193" y="37957"/>
                </a:moveTo>
                <a:lnTo>
                  <a:pt x="253941" y="37957"/>
                </a:lnTo>
                <a:lnTo>
                  <a:pt x="264000" y="38626"/>
                </a:lnTo>
                <a:lnTo>
                  <a:pt x="273364" y="40647"/>
                </a:lnTo>
                <a:lnTo>
                  <a:pt x="309218" y="73011"/>
                </a:lnTo>
                <a:lnTo>
                  <a:pt x="320895" y="100342"/>
                </a:lnTo>
                <a:lnTo>
                  <a:pt x="328193" y="113740"/>
                </a:lnTo>
                <a:lnTo>
                  <a:pt x="364412" y="143951"/>
                </a:lnTo>
                <a:lnTo>
                  <a:pt x="385469" y="147565"/>
                </a:lnTo>
                <a:lnTo>
                  <a:pt x="397614" y="146547"/>
                </a:lnTo>
                <a:lnTo>
                  <a:pt x="432257" y="122351"/>
                </a:lnTo>
                <a:lnTo>
                  <a:pt x="440534" y="86607"/>
                </a:lnTo>
                <a:lnTo>
                  <a:pt x="438261" y="72172"/>
                </a:lnTo>
                <a:lnTo>
                  <a:pt x="431444" y="57738"/>
                </a:lnTo>
                <a:lnTo>
                  <a:pt x="420083" y="43303"/>
                </a:lnTo>
                <a:lnTo>
                  <a:pt x="414193" y="379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4" name="object 36"/>
          <p:cNvSpPr>
            <a:spLocks/>
          </p:cNvSpPr>
          <p:nvPr/>
        </p:nvSpPr>
        <p:spPr bwMode="auto">
          <a:xfrm>
            <a:off x="11138775" y="5806962"/>
            <a:ext cx="318664" cy="420033"/>
          </a:xfrm>
          <a:custGeom>
            <a:avLst/>
            <a:gdLst>
              <a:gd name="T0" fmla="*/ 46289 w 524509"/>
              <a:gd name="T1" fmla="*/ 602522 h 699134"/>
              <a:gd name="T2" fmla="*/ 32838 w 524509"/>
              <a:gd name="T3" fmla="*/ 651295 h 699134"/>
              <a:gd name="T4" fmla="*/ 102162 w 524509"/>
              <a:gd name="T5" fmla="*/ 697193 h 699134"/>
              <a:gd name="T6" fmla="*/ 124418 w 524509"/>
              <a:gd name="T7" fmla="*/ 697596 h 699134"/>
              <a:gd name="T8" fmla="*/ 197463 w 524509"/>
              <a:gd name="T9" fmla="*/ 657101 h 699134"/>
              <a:gd name="T10" fmla="*/ 226121 w 524509"/>
              <a:gd name="T11" fmla="*/ 613204 h 699134"/>
              <a:gd name="T12" fmla="*/ 165931 w 524509"/>
              <a:gd name="T13" fmla="*/ 612436 h 699134"/>
              <a:gd name="T14" fmla="*/ 153877 w 524509"/>
              <a:gd name="T15" fmla="*/ 606293 h 699134"/>
              <a:gd name="T16" fmla="*/ 131185 w 524509"/>
              <a:gd name="T17" fmla="*/ 589934 h 699134"/>
              <a:gd name="T18" fmla="*/ 103066 w 524509"/>
              <a:gd name="T19" fmla="*/ 577384 h 699134"/>
              <a:gd name="T20" fmla="*/ 35348 w 524509"/>
              <a:gd name="T21" fmla="*/ 1068 h 699134"/>
              <a:gd name="T22" fmla="*/ 24498 w 524509"/>
              <a:gd name="T23" fmla="*/ 1264 h 699134"/>
              <a:gd name="T24" fmla="*/ 8967 w 524509"/>
              <a:gd name="T25" fmla="*/ 2828 h 699134"/>
              <a:gd name="T26" fmla="*/ 1432 w 524509"/>
              <a:gd name="T27" fmla="*/ 11527 h 699134"/>
              <a:gd name="T28" fmla="*/ 29681 w 524509"/>
              <a:gd name="T29" fmla="*/ 36146 h 699134"/>
              <a:gd name="T30" fmla="*/ 97490 w 524509"/>
              <a:gd name="T31" fmla="*/ 145808 h 699134"/>
              <a:gd name="T32" fmla="*/ 146489 w 524509"/>
              <a:gd name="T33" fmla="*/ 257177 h 699134"/>
              <a:gd name="T34" fmla="*/ 223616 w 524509"/>
              <a:gd name="T35" fmla="*/ 525866 h 699134"/>
              <a:gd name="T36" fmla="*/ 185312 w 524509"/>
              <a:gd name="T37" fmla="*/ 603057 h 699134"/>
              <a:gd name="T38" fmla="*/ 226121 w 524509"/>
              <a:gd name="T39" fmla="*/ 613204 h 699134"/>
              <a:gd name="T40" fmla="*/ 293613 w 524509"/>
              <a:gd name="T41" fmla="*/ 461363 h 699134"/>
              <a:gd name="T42" fmla="*/ 305832 w 524509"/>
              <a:gd name="T43" fmla="*/ 325297 h 699134"/>
              <a:gd name="T44" fmla="*/ 259872 w 524509"/>
              <a:gd name="T45" fmla="*/ 231432 h 699134"/>
              <a:gd name="T46" fmla="*/ 228535 w 524509"/>
              <a:gd name="T47" fmla="*/ 162389 h 699134"/>
              <a:gd name="T48" fmla="*/ 187454 w 524509"/>
              <a:gd name="T49" fmla="*/ 73213 h 699134"/>
              <a:gd name="T50" fmla="*/ 183171 w 524509"/>
              <a:gd name="T51" fmla="*/ 60381 h 699134"/>
              <a:gd name="T52" fmla="*/ 181738 w 524509"/>
              <a:gd name="T53" fmla="*/ 48257 h 699134"/>
              <a:gd name="T54" fmla="*/ 190132 w 524509"/>
              <a:gd name="T55" fmla="*/ 44332 h 699134"/>
              <a:gd name="T56" fmla="*/ 199063 w 524509"/>
              <a:gd name="T57" fmla="*/ 42829 h 699134"/>
              <a:gd name="T58" fmla="*/ 212989 w 524509"/>
              <a:gd name="T59" fmla="*/ 40060 h 699134"/>
              <a:gd name="T60" fmla="*/ 228159 w 524509"/>
              <a:gd name="T61" fmla="*/ 37923 h 699134"/>
              <a:gd name="T62" fmla="*/ 234373 w 524509"/>
              <a:gd name="T63" fmla="*/ 4807 h 699134"/>
              <a:gd name="T64" fmla="*/ 108388 w 524509"/>
              <a:gd name="T65" fmla="*/ 4607 h 699134"/>
              <a:gd name="T66" fmla="*/ 68752 w 524509"/>
              <a:gd name="T67" fmla="*/ 3004 h 699134"/>
              <a:gd name="T68" fmla="*/ 35348 w 524509"/>
              <a:gd name="T69" fmla="*/ 1068 h 699134"/>
              <a:gd name="T70" fmla="*/ 341891 w 524509"/>
              <a:gd name="T71" fmla="*/ 5341 h 699134"/>
              <a:gd name="T72" fmla="*/ 323506 w 524509"/>
              <a:gd name="T73" fmla="*/ 6384 h 699134"/>
              <a:gd name="T74" fmla="*/ 321899 w 524509"/>
              <a:gd name="T75" fmla="*/ 17240 h 699134"/>
              <a:gd name="T76" fmla="*/ 353598 w 524509"/>
              <a:gd name="T77" fmla="*/ 41102 h 699134"/>
              <a:gd name="T78" fmla="*/ 397418 w 524509"/>
              <a:gd name="T79" fmla="*/ 64307 h 699134"/>
              <a:gd name="T80" fmla="*/ 397766 w 524509"/>
              <a:gd name="T81" fmla="*/ 82305 h 699134"/>
              <a:gd name="T82" fmla="*/ 367220 w 524509"/>
              <a:gd name="T83" fmla="*/ 167632 h 699134"/>
              <a:gd name="T84" fmla="*/ 309613 w 524509"/>
              <a:gd name="T85" fmla="*/ 316297 h 699134"/>
              <a:gd name="T86" fmla="*/ 350928 w 524509"/>
              <a:gd name="T87" fmla="*/ 325297 h 699134"/>
              <a:gd name="T88" fmla="*/ 421880 w 524509"/>
              <a:gd name="T89" fmla="*/ 145382 h 699134"/>
              <a:gd name="T90" fmla="*/ 453164 w 524509"/>
              <a:gd name="T91" fmla="*/ 69801 h 699134"/>
              <a:gd name="T92" fmla="*/ 510774 w 524509"/>
              <a:gd name="T93" fmla="*/ 35165 h 699134"/>
              <a:gd name="T94" fmla="*/ 524351 w 524509"/>
              <a:gd name="T95" fmla="*/ 29513 h 699134"/>
              <a:gd name="T96" fmla="*/ 524887 w 524509"/>
              <a:gd name="T97" fmla="*/ 22135 h 699134"/>
              <a:gd name="T98" fmla="*/ 524541 w 524509"/>
              <a:gd name="T99" fmla="*/ 9080 h 699134"/>
              <a:gd name="T100" fmla="*/ 389919 w 524509"/>
              <a:gd name="T101" fmla="*/ 8012 h 699134"/>
              <a:gd name="T102" fmla="*/ 523815 w 524509"/>
              <a:gd name="T103" fmla="*/ 0 h 699134"/>
              <a:gd name="T104" fmla="*/ 506402 w 524509"/>
              <a:gd name="T105" fmla="*/ 1198 h 699134"/>
              <a:gd name="T106" fmla="*/ 461217 w 524509"/>
              <a:gd name="T107" fmla="*/ 6076 h 699134"/>
              <a:gd name="T108" fmla="*/ 429616 w 524509"/>
              <a:gd name="T109" fmla="*/ 8746 h 699134"/>
              <a:gd name="T110" fmla="*/ 524541 w 524509"/>
              <a:gd name="T111" fmla="*/ 9080 h 699134"/>
              <a:gd name="T112" fmla="*/ 228695 w 524509"/>
              <a:gd name="T113" fmla="*/ 0 h 699134"/>
              <a:gd name="T114" fmla="*/ 234373 w 524509"/>
              <a:gd name="T115" fmla="*/ 4807 h 699134"/>
              <a:gd name="T116" fmla="*/ 231559 w 524509"/>
              <a:gd name="T117" fmla="*/ 2124 h 6991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4509" h="699134">
                <a:moveTo>
                  <a:pt x="90349" y="576338"/>
                </a:moveTo>
                <a:lnTo>
                  <a:pt x="46205" y="603069"/>
                </a:lnTo>
                <a:lnTo>
                  <a:pt x="32076" y="644769"/>
                </a:lnTo>
                <a:lnTo>
                  <a:pt x="32778" y="651886"/>
                </a:lnTo>
                <a:lnTo>
                  <a:pt x="60809" y="686601"/>
                </a:lnTo>
                <a:lnTo>
                  <a:pt x="101977" y="697826"/>
                </a:lnTo>
                <a:lnTo>
                  <a:pt x="110665" y="698765"/>
                </a:lnTo>
                <a:lnTo>
                  <a:pt x="124192" y="698229"/>
                </a:lnTo>
                <a:lnTo>
                  <a:pt x="166862" y="686933"/>
                </a:lnTo>
                <a:lnTo>
                  <a:pt x="197104" y="657697"/>
                </a:lnTo>
                <a:lnTo>
                  <a:pt x="220892" y="622679"/>
                </a:lnTo>
                <a:lnTo>
                  <a:pt x="225710" y="613761"/>
                </a:lnTo>
                <a:lnTo>
                  <a:pt x="170541" y="613761"/>
                </a:lnTo>
                <a:lnTo>
                  <a:pt x="165630" y="612992"/>
                </a:lnTo>
                <a:lnTo>
                  <a:pt x="159981" y="610686"/>
                </a:lnTo>
                <a:lnTo>
                  <a:pt x="153598" y="606843"/>
                </a:lnTo>
                <a:lnTo>
                  <a:pt x="146484" y="601465"/>
                </a:lnTo>
                <a:lnTo>
                  <a:pt x="130947" y="590469"/>
                </a:lnTo>
                <a:lnTo>
                  <a:pt x="116412" y="582617"/>
                </a:lnTo>
                <a:lnTo>
                  <a:pt x="102879" y="577908"/>
                </a:lnTo>
                <a:lnTo>
                  <a:pt x="90349" y="576338"/>
                </a:lnTo>
                <a:close/>
              </a:path>
              <a:path w="524509" h="699134">
                <a:moveTo>
                  <a:pt x="35284" y="1069"/>
                </a:moveTo>
                <a:lnTo>
                  <a:pt x="31007" y="1069"/>
                </a:lnTo>
                <a:lnTo>
                  <a:pt x="24454" y="1265"/>
                </a:lnTo>
                <a:lnTo>
                  <a:pt x="17102" y="1852"/>
                </a:lnTo>
                <a:lnTo>
                  <a:pt x="8951" y="2831"/>
                </a:lnTo>
                <a:lnTo>
                  <a:pt x="0" y="4202"/>
                </a:lnTo>
                <a:lnTo>
                  <a:pt x="1429" y="11537"/>
                </a:lnTo>
                <a:lnTo>
                  <a:pt x="20999" y="33680"/>
                </a:lnTo>
                <a:lnTo>
                  <a:pt x="29627" y="36179"/>
                </a:lnTo>
                <a:lnTo>
                  <a:pt x="61468" y="73801"/>
                </a:lnTo>
                <a:lnTo>
                  <a:pt x="97313" y="145940"/>
                </a:lnTo>
                <a:lnTo>
                  <a:pt x="120134" y="196757"/>
                </a:lnTo>
                <a:lnTo>
                  <a:pt x="146223" y="257410"/>
                </a:lnTo>
                <a:lnTo>
                  <a:pt x="244865" y="475284"/>
                </a:lnTo>
                <a:lnTo>
                  <a:pt x="223210" y="526343"/>
                </a:lnTo>
                <a:lnTo>
                  <a:pt x="206167" y="561699"/>
                </a:lnTo>
                <a:lnTo>
                  <a:pt x="184976" y="603604"/>
                </a:lnTo>
                <a:lnTo>
                  <a:pt x="176596" y="613761"/>
                </a:lnTo>
                <a:lnTo>
                  <a:pt x="225710" y="613761"/>
                </a:lnTo>
                <a:lnTo>
                  <a:pt x="231488" y="603067"/>
                </a:lnTo>
                <a:lnTo>
                  <a:pt x="293080" y="461782"/>
                </a:lnTo>
                <a:lnTo>
                  <a:pt x="350291" y="325592"/>
                </a:lnTo>
                <a:lnTo>
                  <a:pt x="305277" y="325592"/>
                </a:lnTo>
                <a:lnTo>
                  <a:pt x="275253" y="263815"/>
                </a:lnTo>
                <a:lnTo>
                  <a:pt x="259400" y="231642"/>
                </a:lnTo>
                <a:lnTo>
                  <a:pt x="243661" y="197825"/>
                </a:lnTo>
                <a:lnTo>
                  <a:pt x="228120" y="162536"/>
                </a:lnTo>
                <a:lnTo>
                  <a:pt x="212776" y="125771"/>
                </a:lnTo>
                <a:lnTo>
                  <a:pt x="187114" y="73279"/>
                </a:lnTo>
                <a:lnTo>
                  <a:pt x="184976" y="67572"/>
                </a:lnTo>
                <a:lnTo>
                  <a:pt x="182838" y="60436"/>
                </a:lnTo>
                <a:lnTo>
                  <a:pt x="180699" y="51869"/>
                </a:lnTo>
                <a:lnTo>
                  <a:pt x="181408" y="48301"/>
                </a:lnTo>
                <a:lnTo>
                  <a:pt x="184441" y="45802"/>
                </a:lnTo>
                <a:lnTo>
                  <a:pt x="189787" y="44372"/>
                </a:lnTo>
                <a:lnTo>
                  <a:pt x="194425" y="43664"/>
                </a:lnTo>
                <a:lnTo>
                  <a:pt x="198702" y="42868"/>
                </a:lnTo>
                <a:lnTo>
                  <a:pt x="206547" y="41078"/>
                </a:lnTo>
                <a:lnTo>
                  <a:pt x="212602" y="40096"/>
                </a:lnTo>
                <a:lnTo>
                  <a:pt x="223655" y="38666"/>
                </a:lnTo>
                <a:lnTo>
                  <a:pt x="227745" y="37957"/>
                </a:lnTo>
                <a:lnTo>
                  <a:pt x="235777" y="6949"/>
                </a:lnTo>
                <a:lnTo>
                  <a:pt x="233947" y="4811"/>
                </a:lnTo>
                <a:lnTo>
                  <a:pt x="124565" y="4811"/>
                </a:lnTo>
                <a:lnTo>
                  <a:pt x="108191" y="4611"/>
                </a:lnTo>
                <a:lnTo>
                  <a:pt x="89544" y="4009"/>
                </a:lnTo>
                <a:lnTo>
                  <a:pt x="68627" y="3007"/>
                </a:lnTo>
                <a:lnTo>
                  <a:pt x="40096" y="1243"/>
                </a:lnTo>
                <a:lnTo>
                  <a:pt x="35284" y="1069"/>
                </a:lnTo>
                <a:close/>
              </a:path>
              <a:path w="524509" h="699134">
                <a:moveTo>
                  <a:pt x="345907" y="5346"/>
                </a:moveTo>
                <a:lnTo>
                  <a:pt x="341270" y="5346"/>
                </a:lnTo>
                <a:lnTo>
                  <a:pt x="333611" y="5694"/>
                </a:lnTo>
                <a:lnTo>
                  <a:pt x="322919" y="6390"/>
                </a:lnTo>
                <a:lnTo>
                  <a:pt x="321850" y="12706"/>
                </a:lnTo>
                <a:lnTo>
                  <a:pt x="321315" y="17256"/>
                </a:lnTo>
                <a:lnTo>
                  <a:pt x="321337" y="22155"/>
                </a:lnTo>
                <a:lnTo>
                  <a:pt x="352956" y="41139"/>
                </a:lnTo>
                <a:lnTo>
                  <a:pt x="362878" y="42590"/>
                </a:lnTo>
                <a:lnTo>
                  <a:pt x="396696" y="64365"/>
                </a:lnTo>
                <a:lnTo>
                  <a:pt x="397765" y="77730"/>
                </a:lnTo>
                <a:lnTo>
                  <a:pt x="397044" y="82380"/>
                </a:lnTo>
                <a:lnTo>
                  <a:pt x="381454" y="128310"/>
                </a:lnTo>
                <a:lnTo>
                  <a:pt x="366553" y="167784"/>
                </a:lnTo>
                <a:lnTo>
                  <a:pt x="329565" y="263987"/>
                </a:lnTo>
                <a:lnTo>
                  <a:pt x="309051" y="316584"/>
                </a:lnTo>
                <a:lnTo>
                  <a:pt x="305277" y="325592"/>
                </a:lnTo>
                <a:lnTo>
                  <a:pt x="350291" y="325592"/>
                </a:lnTo>
                <a:lnTo>
                  <a:pt x="382547" y="248806"/>
                </a:lnTo>
                <a:lnTo>
                  <a:pt x="421114" y="145514"/>
                </a:lnTo>
                <a:lnTo>
                  <a:pt x="433865" y="114281"/>
                </a:lnTo>
                <a:lnTo>
                  <a:pt x="452341" y="69864"/>
                </a:lnTo>
                <a:lnTo>
                  <a:pt x="483971" y="41605"/>
                </a:lnTo>
                <a:lnTo>
                  <a:pt x="509847" y="35197"/>
                </a:lnTo>
                <a:lnTo>
                  <a:pt x="516984" y="32723"/>
                </a:lnTo>
                <a:lnTo>
                  <a:pt x="523399" y="29540"/>
                </a:lnTo>
                <a:lnTo>
                  <a:pt x="523675" y="26194"/>
                </a:lnTo>
                <a:lnTo>
                  <a:pt x="523934" y="22155"/>
                </a:lnTo>
                <a:lnTo>
                  <a:pt x="523934" y="15478"/>
                </a:lnTo>
                <a:lnTo>
                  <a:pt x="523589" y="9088"/>
                </a:lnTo>
                <a:lnTo>
                  <a:pt x="418080" y="9088"/>
                </a:lnTo>
                <a:lnTo>
                  <a:pt x="389211" y="8019"/>
                </a:lnTo>
                <a:lnTo>
                  <a:pt x="345907" y="5346"/>
                </a:lnTo>
                <a:close/>
              </a:path>
              <a:path w="524509" h="699134">
                <a:moveTo>
                  <a:pt x="522864" y="0"/>
                </a:moveTo>
                <a:lnTo>
                  <a:pt x="515041" y="430"/>
                </a:lnTo>
                <a:lnTo>
                  <a:pt x="505483" y="1199"/>
                </a:lnTo>
                <a:lnTo>
                  <a:pt x="494191" y="2304"/>
                </a:lnTo>
                <a:lnTo>
                  <a:pt x="460380" y="6082"/>
                </a:lnTo>
                <a:lnTo>
                  <a:pt x="442937" y="7753"/>
                </a:lnTo>
                <a:lnTo>
                  <a:pt x="428836" y="8754"/>
                </a:lnTo>
                <a:lnTo>
                  <a:pt x="418080" y="9088"/>
                </a:lnTo>
                <a:lnTo>
                  <a:pt x="523589" y="9088"/>
                </a:lnTo>
                <a:lnTo>
                  <a:pt x="522864" y="0"/>
                </a:lnTo>
                <a:close/>
              </a:path>
              <a:path w="524509" h="699134">
                <a:moveTo>
                  <a:pt x="228280" y="0"/>
                </a:moveTo>
                <a:lnTo>
                  <a:pt x="152365" y="4811"/>
                </a:lnTo>
                <a:lnTo>
                  <a:pt x="233947" y="4811"/>
                </a:lnTo>
                <a:lnTo>
                  <a:pt x="233638" y="4450"/>
                </a:lnTo>
                <a:lnTo>
                  <a:pt x="231139" y="2126"/>
                </a:lnTo>
                <a:lnTo>
                  <a:pt x="228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1065" name="object 3"/>
          <p:cNvSpPr>
            <a:spLocks/>
          </p:cNvSpPr>
          <p:nvPr/>
        </p:nvSpPr>
        <p:spPr bwMode="auto">
          <a:xfrm>
            <a:off x="3851" y="138421"/>
            <a:ext cx="12188149" cy="6714807"/>
          </a:xfrm>
          <a:custGeom>
            <a:avLst/>
            <a:gdLst>
              <a:gd name="T0" fmla="*/ 20097174 w 20098385"/>
              <a:gd name="T1" fmla="*/ 0 h 11167110"/>
              <a:gd name="T2" fmla="*/ 2150 w 20098385"/>
              <a:gd name="T3" fmla="*/ 8328328 h 11167110"/>
              <a:gd name="T4" fmla="*/ 0 w 20098385"/>
              <a:gd name="T5" fmla="*/ 11164096 h 11167110"/>
              <a:gd name="T6" fmla="*/ 20097174 w 20098385"/>
              <a:gd name="T7" fmla="*/ 11165961 h 11167110"/>
              <a:gd name="T8" fmla="*/ 20097174 w 20098385"/>
              <a:gd name="T9" fmla="*/ 0 h 11167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98385" h="11167110">
                <a:moveTo>
                  <a:pt x="20097809" y="0"/>
                </a:moveTo>
                <a:lnTo>
                  <a:pt x="2150" y="8328802"/>
                </a:lnTo>
                <a:lnTo>
                  <a:pt x="0" y="11164731"/>
                </a:lnTo>
                <a:lnTo>
                  <a:pt x="20097809" y="11166596"/>
                </a:lnTo>
                <a:lnTo>
                  <a:pt x="20097809"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Tree>
    <p:extLst>
      <p:ext uri="{BB962C8B-B14F-4D97-AF65-F5344CB8AC3E}">
        <p14:creationId xmlns:p14="http://schemas.microsoft.com/office/powerpoint/2010/main" val="43667610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711" r:id="rId9"/>
    <p:sldLayoutId id="2147483819"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1" r:id="rId24"/>
    <p:sldLayoutId id="2147483882" r:id="rId25"/>
  </p:sldLayoutIdLst>
  <p:txStyles>
    <p:titleStyle>
      <a:lvl1pPr algn="ctr" rtl="0" eaLnBrk="1" fontAlgn="base" hangingPunct="1">
        <a:spcBef>
          <a:spcPct val="0"/>
        </a:spcBef>
        <a:spcAft>
          <a:spcPct val="0"/>
        </a:spcAft>
        <a:defRPr>
          <a:solidFill>
            <a:schemeClr val="tx2"/>
          </a:solidFill>
          <a:latin typeface="+mj-lt"/>
          <a:ea typeface="ヒラギノ角ゴ Pro W3" pitchFamily="-89" charset="-128"/>
          <a:cs typeface="+mj-cs"/>
        </a:defRPr>
      </a:lvl1pPr>
      <a:lvl2pPr algn="ctr" rtl="0" eaLnBrk="1" fontAlgn="base" hangingPunct="1">
        <a:spcBef>
          <a:spcPct val="0"/>
        </a:spcBef>
        <a:spcAft>
          <a:spcPct val="0"/>
        </a:spcAft>
        <a:defRPr>
          <a:solidFill>
            <a:schemeClr val="tx2"/>
          </a:solidFill>
          <a:latin typeface="Calibri" pitchFamily="34" charset="0"/>
          <a:ea typeface="ヒラギノ角ゴ Pro W3" pitchFamily="-89" charset="-128"/>
        </a:defRPr>
      </a:lvl2pPr>
      <a:lvl3pPr algn="ctr" rtl="0" eaLnBrk="1" fontAlgn="base" hangingPunct="1">
        <a:spcBef>
          <a:spcPct val="0"/>
        </a:spcBef>
        <a:spcAft>
          <a:spcPct val="0"/>
        </a:spcAft>
        <a:defRPr>
          <a:solidFill>
            <a:schemeClr val="tx2"/>
          </a:solidFill>
          <a:latin typeface="Calibri" pitchFamily="34" charset="0"/>
          <a:ea typeface="ヒラギノ角ゴ Pro W3" pitchFamily="-89" charset="-128"/>
        </a:defRPr>
      </a:lvl3pPr>
      <a:lvl4pPr algn="ctr" rtl="0" eaLnBrk="1" fontAlgn="base" hangingPunct="1">
        <a:spcBef>
          <a:spcPct val="0"/>
        </a:spcBef>
        <a:spcAft>
          <a:spcPct val="0"/>
        </a:spcAft>
        <a:defRPr>
          <a:solidFill>
            <a:schemeClr val="tx2"/>
          </a:solidFill>
          <a:latin typeface="Calibri" pitchFamily="34" charset="0"/>
          <a:ea typeface="ヒラギノ角ゴ Pro W3" pitchFamily="-89" charset="-128"/>
        </a:defRPr>
      </a:lvl4pPr>
      <a:lvl5pPr algn="ctr" rtl="0" eaLnBrk="1" fontAlgn="base" hangingPunct="1">
        <a:spcBef>
          <a:spcPct val="0"/>
        </a:spcBef>
        <a:spcAft>
          <a:spcPct val="0"/>
        </a:spcAft>
        <a:defRPr>
          <a:solidFill>
            <a:schemeClr val="tx2"/>
          </a:solidFill>
          <a:latin typeface="Calibri" pitchFamily="34" charset="0"/>
          <a:ea typeface="ヒラギノ角ゴ Pro W3" pitchFamily="-89" charset="-128"/>
        </a:defRPr>
      </a:lvl5pPr>
      <a:lvl6pPr marL="274914" algn="ctr" rtl="0" eaLnBrk="1" fontAlgn="base" hangingPunct="1">
        <a:spcBef>
          <a:spcPct val="0"/>
        </a:spcBef>
        <a:spcAft>
          <a:spcPct val="0"/>
        </a:spcAft>
        <a:defRPr>
          <a:solidFill>
            <a:schemeClr val="tx2"/>
          </a:solidFill>
          <a:latin typeface="Calibri" pitchFamily="34" charset="0"/>
        </a:defRPr>
      </a:lvl6pPr>
      <a:lvl7pPr marL="549829" algn="ctr" rtl="0" eaLnBrk="1" fontAlgn="base" hangingPunct="1">
        <a:spcBef>
          <a:spcPct val="0"/>
        </a:spcBef>
        <a:spcAft>
          <a:spcPct val="0"/>
        </a:spcAft>
        <a:defRPr>
          <a:solidFill>
            <a:schemeClr val="tx2"/>
          </a:solidFill>
          <a:latin typeface="Calibri" pitchFamily="34" charset="0"/>
        </a:defRPr>
      </a:lvl7pPr>
      <a:lvl8pPr marL="824743" algn="ctr" rtl="0" eaLnBrk="1" fontAlgn="base" hangingPunct="1">
        <a:spcBef>
          <a:spcPct val="0"/>
        </a:spcBef>
        <a:spcAft>
          <a:spcPct val="0"/>
        </a:spcAft>
        <a:defRPr>
          <a:solidFill>
            <a:schemeClr val="tx2"/>
          </a:solidFill>
          <a:latin typeface="Calibri" pitchFamily="34" charset="0"/>
        </a:defRPr>
      </a:lvl8pPr>
      <a:lvl9pPr marL="1099657" algn="ctr" rtl="0" eaLnBrk="1" fontAlgn="base" hangingPunct="1">
        <a:spcBef>
          <a:spcPct val="0"/>
        </a:spcBef>
        <a:spcAft>
          <a:spcPct val="0"/>
        </a:spcAft>
        <a:defRPr>
          <a:solidFill>
            <a:schemeClr val="tx2"/>
          </a:solidFill>
          <a:latin typeface="Calibri" pitchFamily="34" charset="0"/>
        </a:defRPr>
      </a:lvl9pPr>
    </p:titleStyle>
    <p:bodyStyle>
      <a:lvl1pPr marL="206186" indent="-206186" algn="l" rtl="0" eaLnBrk="1" fontAlgn="base" hangingPunct="1">
        <a:spcBef>
          <a:spcPct val="20000"/>
        </a:spcBef>
        <a:spcAft>
          <a:spcPct val="0"/>
        </a:spcAft>
        <a:defRPr>
          <a:solidFill>
            <a:schemeClr val="tx1"/>
          </a:solidFill>
          <a:latin typeface="+mn-lt"/>
          <a:ea typeface="ヒラギノ角ゴ Pro W3" pitchFamily="-89" charset="-128"/>
          <a:cs typeface="+mn-cs"/>
        </a:defRPr>
      </a:lvl1pPr>
      <a:lvl2pPr marL="274914" algn="l" rtl="0" eaLnBrk="1" fontAlgn="base" hangingPunct="1">
        <a:spcBef>
          <a:spcPct val="20000"/>
        </a:spcBef>
        <a:spcAft>
          <a:spcPct val="0"/>
        </a:spcAft>
        <a:defRPr>
          <a:solidFill>
            <a:schemeClr val="tx1"/>
          </a:solidFill>
          <a:latin typeface="+mn-lt"/>
          <a:ea typeface="ヒラギノ角ゴ Pro W3" pitchFamily="-89" charset="-128"/>
          <a:cs typeface="+mn-cs"/>
        </a:defRPr>
      </a:lvl2pPr>
      <a:lvl3pPr marL="549829" algn="l" rtl="0" eaLnBrk="1" fontAlgn="base" hangingPunct="1">
        <a:spcBef>
          <a:spcPct val="20000"/>
        </a:spcBef>
        <a:spcAft>
          <a:spcPct val="0"/>
        </a:spcAft>
        <a:defRPr>
          <a:solidFill>
            <a:schemeClr val="tx1"/>
          </a:solidFill>
          <a:latin typeface="+mn-lt"/>
          <a:ea typeface="ヒラギノ角ゴ Pro W3" pitchFamily="-89" charset="-128"/>
          <a:cs typeface="+mn-cs"/>
        </a:defRPr>
      </a:lvl3pPr>
      <a:lvl4pPr marL="824743" algn="l" rtl="0" eaLnBrk="1" fontAlgn="base" hangingPunct="1">
        <a:spcBef>
          <a:spcPct val="20000"/>
        </a:spcBef>
        <a:spcAft>
          <a:spcPct val="0"/>
        </a:spcAft>
        <a:defRPr>
          <a:solidFill>
            <a:schemeClr val="tx1"/>
          </a:solidFill>
          <a:latin typeface="+mn-lt"/>
          <a:ea typeface="ヒラギノ角ゴ Pro W3" pitchFamily="-89" charset="-128"/>
          <a:cs typeface="+mn-cs"/>
        </a:defRPr>
      </a:lvl4pPr>
      <a:lvl5pPr marL="1099657" algn="l" rtl="0" eaLnBrk="1" fontAlgn="base" hangingPunct="1">
        <a:spcBef>
          <a:spcPct val="20000"/>
        </a:spcBef>
        <a:spcAft>
          <a:spcPct val="0"/>
        </a:spcAft>
        <a:defRPr>
          <a:solidFill>
            <a:schemeClr val="tx1"/>
          </a:solidFill>
          <a:latin typeface="+mn-lt"/>
          <a:ea typeface="ヒラギノ角ゴ Pro W3" pitchFamily="-89" charset="-128"/>
          <a:cs typeface="+mn-cs"/>
        </a:defRPr>
      </a:lvl5pPr>
      <a:lvl6pPr marL="1374572" eaLnBrk="1" hangingPunct="1">
        <a:defRPr>
          <a:latin typeface="+mn-lt"/>
          <a:ea typeface="+mn-ea"/>
          <a:cs typeface="+mn-cs"/>
        </a:defRPr>
      </a:lvl6pPr>
      <a:lvl7pPr marL="1649486" eaLnBrk="1" hangingPunct="1">
        <a:defRPr>
          <a:latin typeface="+mn-lt"/>
          <a:ea typeface="+mn-ea"/>
          <a:cs typeface="+mn-cs"/>
        </a:defRPr>
      </a:lvl7pPr>
      <a:lvl8pPr marL="1924401" eaLnBrk="1" hangingPunct="1">
        <a:defRPr>
          <a:latin typeface="+mn-lt"/>
          <a:ea typeface="+mn-ea"/>
          <a:cs typeface="+mn-cs"/>
        </a:defRPr>
      </a:lvl8pPr>
      <a:lvl9pPr marL="2199315" eaLnBrk="1" hangingPunct="1">
        <a:defRPr>
          <a:latin typeface="+mn-lt"/>
          <a:ea typeface="+mn-ea"/>
          <a:cs typeface="+mn-cs"/>
        </a:defRPr>
      </a:lvl9pPr>
    </p:bodyStyle>
    <p:otherStyle>
      <a:lvl1pPr marL="0" eaLnBrk="1" hangingPunct="1">
        <a:defRPr>
          <a:latin typeface="+mn-lt"/>
          <a:ea typeface="+mn-ea"/>
          <a:cs typeface="+mn-cs"/>
        </a:defRPr>
      </a:lvl1pPr>
      <a:lvl2pPr marL="274914" eaLnBrk="1" hangingPunct="1">
        <a:defRPr>
          <a:latin typeface="+mn-lt"/>
          <a:ea typeface="+mn-ea"/>
          <a:cs typeface="+mn-cs"/>
        </a:defRPr>
      </a:lvl2pPr>
      <a:lvl3pPr marL="549829" eaLnBrk="1" hangingPunct="1">
        <a:defRPr>
          <a:latin typeface="+mn-lt"/>
          <a:ea typeface="+mn-ea"/>
          <a:cs typeface="+mn-cs"/>
        </a:defRPr>
      </a:lvl3pPr>
      <a:lvl4pPr marL="824743" eaLnBrk="1" hangingPunct="1">
        <a:defRPr>
          <a:latin typeface="+mn-lt"/>
          <a:ea typeface="+mn-ea"/>
          <a:cs typeface="+mn-cs"/>
        </a:defRPr>
      </a:lvl4pPr>
      <a:lvl5pPr marL="1099657" eaLnBrk="1" hangingPunct="1">
        <a:defRPr>
          <a:latin typeface="+mn-lt"/>
          <a:ea typeface="+mn-ea"/>
          <a:cs typeface="+mn-cs"/>
        </a:defRPr>
      </a:lvl5pPr>
      <a:lvl6pPr marL="1374572" eaLnBrk="1" hangingPunct="1">
        <a:defRPr>
          <a:latin typeface="+mn-lt"/>
          <a:ea typeface="+mn-ea"/>
          <a:cs typeface="+mn-cs"/>
        </a:defRPr>
      </a:lvl6pPr>
      <a:lvl7pPr marL="1649486" eaLnBrk="1" hangingPunct="1">
        <a:defRPr>
          <a:latin typeface="+mn-lt"/>
          <a:ea typeface="+mn-ea"/>
          <a:cs typeface="+mn-cs"/>
        </a:defRPr>
      </a:lvl7pPr>
      <a:lvl8pPr marL="1924401" eaLnBrk="1" hangingPunct="1">
        <a:defRPr>
          <a:latin typeface="+mn-lt"/>
          <a:ea typeface="+mn-ea"/>
          <a:cs typeface="+mn-cs"/>
        </a:defRPr>
      </a:lvl8pPr>
      <a:lvl9pPr marL="2199315"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0222D60A-1193-44C6-A5CB-72C4B9590E4B}" type="datetime1">
              <a:rPr lang="en-US" altLang="en-US"/>
              <a:pPr>
                <a:defRPr/>
              </a:pPr>
              <a:t>3/3/2023</a:t>
            </a:fld>
            <a:endParaRPr lang="en-US" altLang="en-US"/>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a:defRPr/>
            </a:pPr>
            <a:fld id="{D71FAA16-8275-4153-AB41-892F9DFC64D4}" type="slidenum">
              <a:rPr lang="en-US" altLang="en-US"/>
              <a:pPr>
                <a:defRPr/>
              </a:pPr>
              <a:t>‹#›</a:t>
            </a:fld>
            <a:endParaRPr lang="en-US" altLang="en-US"/>
          </a:p>
        </p:txBody>
      </p:sp>
      <p:sp>
        <p:nvSpPr>
          <p:cNvPr id="2055" name="object 2"/>
          <p:cNvSpPr>
            <a:spLocks/>
          </p:cNvSpPr>
          <p:nvPr/>
        </p:nvSpPr>
        <p:spPr bwMode="auto">
          <a:xfrm>
            <a:off x="381241" y="5388838"/>
            <a:ext cx="7286896" cy="1255327"/>
          </a:xfrm>
          <a:custGeom>
            <a:avLst/>
            <a:gdLst>
              <a:gd name="T0" fmla="*/ 12015507 w 12016105"/>
              <a:gd name="T1" fmla="*/ 0 h 2087879"/>
              <a:gd name="T2" fmla="*/ 0 w 12016105"/>
              <a:gd name="T3" fmla="*/ 0 h 2087879"/>
              <a:gd name="T4" fmla="*/ 0 w 12016105"/>
              <a:gd name="T5" fmla="*/ 2087077 h 2087879"/>
              <a:gd name="T6" fmla="*/ 7005634 w 12016105"/>
              <a:gd name="T7" fmla="*/ 2087077 h 2087879"/>
              <a:gd name="T8" fmla="*/ 12015507 w 12016105"/>
              <a:gd name="T9" fmla="*/ 0 h 2087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16105" h="2087879">
                <a:moveTo>
                  <a:pt x="12015824" y="0"/>
                </a:moveTo>
                <a:lnTo>
                  <a:pt x="0" y="0"/>
                </a:lnTo>
                <a:lnTo>
                  <a:pt x="0" y="2087394"/>
                </a:lnTo>
                <a:lnTo>
                  <a:pt x="7005819" y="2087394"/>
                </a:lnTo>
                <a:lnTo>
                  <a:pt x="12015824"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56" name="object 3"/>
          <p:cNvSpPr>
            <a:spLocks/>
          </p:cNvSpPr>
          <p:nvPr/>
        </p:nvSpPr>
        <p:spPr bwMode="auto">
          <a:xfrm>
            <a:off x="4792465" y="5388838"/>
            <a:ext cx="6996152" cy="1255327"/>
          </a:xfrm>
          <a:custGeom>
            <a:avLst/>
            <a:gdLst>
              <a:gd name="T0" fmla="*/ 11535845 w 11537315"/>
              <a:gd name="T1" fmla="*/ 0 h 2087879"/>
              <a:gd name="T2" fmla="*/ 5008933 w 11537315"/>
              <a:gd name="T3" fmla="*/ 0 h 2087879"/>
              <a:gd name="T4" fmla="*/ 0 w 11537315"/>
              <a:gd name="T5" fmla="*/ 2087077 h 2087879"/>
              <a:gd name="T6" fmla="*/ 11535845 w 11537315"/>
              <a:gd name="T7" fmla="*/ 2087077 h 2087879"/>
              <a:gd name="T8" fmla="*/ 11535845 w 11537315"/>
              <a:gd name="T9" fmla="*/ 0 h 2087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7315" h="2087879">
                <a:moveTo>
                  <a:pt x="11536797" y="0"/>
                </a:moveTo>
                <a:lnTo>
                  <a:pt x="5009346" y="0"/>
                </a:lnTo>
                <a:lnTo>
                  <a:pt x="0" y="2087394"/>
                </a:lnTo>
                <a:lnTo>
                  <a:pt x="11536797" y="2087394"/>
                </a:lnTo>
                <a:lnTo>
                  <a:pt x="11536797"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57" name="object 4"/>
          <p:cNvSpPr>
            <a:spLocks noChangeArrowheads="1"/>
          </p:cNvSpPr>
          <p:nvPr/>
        </p:nvSpPr>
        <p:spPr bwMode="auto">
          <a:xfrm>
            <a:off x="742264" y="6048481"/>
            <a:ext cx="785587" cy="11550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2058" name="object 5"/>
          <p:cNvSpPr>
            <a:spLocks/>
          </p:cNvSpPr>
          <p:nvPr/>
        </p:nvSpPr>
        <p:spPr bwMode="auto">
          <a:xfrm>
            <a:off x="1530739" y="6123897"/>
            <a:ext cx="12516" cy="13365"/>
          </a:xfrm>
          <a:custGeom>
            <a:avLst/>
            <a:gdLst>
              <a:gd name="T0" fmla="*/ 0 w 20955"/>
              <a:gd name="T1" fmla="*/ 0 h 22225"/>
              <a:gd name="T2" fmla="*/ 20497 w 20955"/>
              <a:gd name="T3" fmla="*/ 0 h 22225"/>
              <a:gd name="T4" fmla="*/ 20497 w 20955"/>
              <a:gd name="T5" fmla="*/ 21707 h 22225"/>
              <a:gd name="T6" fmla="*/ 0 w 20955"/>
              <a:gd name="T7" fmla="*/ 21707 h 22225"/>
              <a:gd name="T8" fmla="*/ 0 w 20955"/>
              <a:gd name="T9" fmla="*/ 0 h 22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55" h="22225">
                <a:moveTo>
                  <a:pt x="0" y="0"/>
                </a:moveTo>
                <a:lnTo>
                  <a:pt x="20812" y="0"/>
                </a:lnTo>
                <a:lnTo>
                  <a:pt x="20812" y="21707"/>
                </a:lnTo>
                <a:lnTo>
                  <a:pt x="0" y="2170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59" name="object 6"/>
          <p:cNvSpPr>
            <a:spLocks/>
          </p:cNvSpPr>
          <p:nvPr/>
        </p:nvSpPr>
        <p:spPr bwMode="auto">
          <a:xfrm>
            <a:off x="1562509" y="6049436"/>
            <a:ext cx="11553" cy="12410"/>
          </a:xfrm>
          <a:custGeom>
            <a:avLst/>
            <a:gdLst>
              <a:gd name="T0" fmla="*/ 18856 w 18414"/>
              <a:gd name="T1" fmla="*/ 0 h 20320"/>
              <a:gd name="T2" fmla="*/ 0 w 18414"/>
              <a:gd name="T3" fmla="*/ 0 h 20320"/>
              <a:gd name="T4" fmla="*/ 0 w 18414"/>
              <a:gd name="T5" fmla="*/ 20632 h 20320"/>
              <a:gd name="T6" fmla="*/ 18856 w 18414"/>
              <a:gd name="T7" fmla="*/ 20632 h 20320"/>
              <a:gd name="T8" fmla="*/ 18856 w 1841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4" h="20320">
                <a:moveTo>
                  <a:pt x="18226" y="0"/>
                </a:moveTo>
                <a:lnTo>
                  <a:pt x="0" y="0"/>
                </a:lnTo>
                <a:lnTo>
                  <a:pt x="0" y="20315"/>
                </a:lnTo>
                <a:lnTo>
                  <a:pt x="18226" y="20315"/>
                </a:lnTo>
                <a:lnTo>
                  <a:pt x="18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0" name="object 7"/>
          <p:cNvSpPr>
            <a:spLocks/>
          </p:cNvSpPr>
          <p:nvPr/>
        </p:nvSpPr>
        <p:spPr bwMode="auto">
          <a:xfrm>
            <a:off x="1568286" y="6073301"/>
            <a:ext cx="0" cy="63960"/>
          </a:xfrm>
          <a:custGeom>
            <a:avLst/>
            <a:gdLst>
              <a:gd name="T0" fmla="*/ 0 h 106679"/>
              <a:gd name="T1" fmla="*/ 105825 h 106679"/>
              <a:gd name="T2" fmla="*/ 0 60000 65536"/>
              <a:gd name="T3" fmla="*/ 0 60000 65536"/>
            </a:gdLst>
            <a:ahLst/>
            <a:cxnLst>
              <a:cxn ang="T2">
                <a:pos x="0" y="T0"/>
              </a:cxn>
              <a:cxn ang="T3">
                <a:pos x="0" y="T1"/>
              </a:cxn>
            </a:cxnLst>
            <a:rect l="0" t="0" r="r" b="b"/>
            <a:pathLst>
              <a:path h="106679">
                <a:moveTo>
                  <a:pt x="0" y="0"/>
                </a:moveTo>
                <a:lnTo>
                  <a:pt x="0" y="106139"/>
                </a:lnTo>
              </a:path>
            </a:pathLst>
          </a:custGeom>
          <a:noFill/>
          <a:ln w="1822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E" sz="1082"/>
          </a:p>
        </p:txBody>
      </p:sp>
      <p:sp>
        <p:nvSpPr>
          <p:cNvPr id="2061" name="object 8"/>
          <p:cNvSpPr>
            <a:spLocks noChangeArrowheads="1"/>
          </p:cNvSpPr>
          <p:nvPr/>
        </p:nvSpPr>
        <p:spPr bwMode="auto">
          <a:xfrm>
            <a:off x="1586577" y="6071392"/>
            <a:ext cx="58727" cy="6777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2062" name="object 9"/>
          <p:cNvSpPr>
            <a:spLocks noChangeArrowheads="1"/>
          </p:cNvSpPr>
          <p:nvPr/>
        </p:nvSpPr>
        <p:spPr bwMode="auto">
          <a:xfrm>
            <a:off x="745152" y="5678088"/>
            <a:ext cx="1070555" cy="25679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2063" name="object 10"/>
          <p:cNvSpPr>
            <a:spLocks noChangeArrowheads="1"/>
          </p:cNvSpPr>
          <p:nvPr/>
        </p:nvSpPr>
        <p:spPr bwMode="auto">
          <a:xfrm>
            <a:off x="1901391" y="5743957"/>
            <a:ext cx="140558" cy="13269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2064" name="object 11"/>
          <p:cNvSpPr>
            <a:spLocks/>
          </p:cNvSpPr>
          <p:nvPr/>
        </p:nvSpPr>
        <p:spPr bwMode="auto">
          <a:xfrm>
            <a:off x="2035209" y="5678088"/>
            <a:ext cx="165589" cy="202380"/>
          </a:xfrm>
          <a:custGeom>
            <a:avLst/>
            <a:gdLst>
              <a:gd name="T0" fmla="*/ 92562 w 273050"/>
              <a:gd name="T1" fmla="*/ 0 h 336550"/>
              <a:gd name="T2" fmla="*/ 80577 w 273050"/>
              <a:gd name="T3" fmla="*/ 5047 h 336550"/>
              <a:gd name="T4" fmla="*/ 0 w 273050"/>
              <a:gd name="T5" fmla="*/ 23473 h 336550"/>
              <a:gd name="T6" fmla="*/ 5520 w 273050"/>
              <a:gd name="T7" fmla="*/ 38678 h 336550"/>
              <a:gd name="T8" fmla="*/ 23892 w 273050"/>
              <a:gd name="T9" fmla="*/ 42389 h 336550"/>
              <a:gd name="T10" fmla="*/ 33418 w 273050"/>
              <a:gd name="T11" fmla="*/ 57342 h 336550"/>
              <a:gd name="T12" fmla="*/ 33550 w 273050"/>
              <a:gd name="T13" fmla="*/ 307611 h 336550"/>
              <a:gd name="T14" fmla="*/ 33386 w 273050"/>
              <a:gd name="T15" fmla="*/ 312112 h 336550"/>
              <a:gd name="T16" fmla="*/ 32226 w 273050"/>
              <a:gd name="T17" fmla="*/ 321452 h 336550"/>
              <a:gd name="T18" fmla="*/ 31766 w 273050"/>
              <a:gd name="T19" fmla="*/ 332517 h 336550"/>
              <a:gd name="T20" fmla="*/ 40058 w 273050"/>
              <a:gd name="T21" fmla="*/ 336197 h 336550"/>
              <a:gd name="T22" fmla="*/ 53935 w 273050"/>
              <a:gd name="T23" fmla="*/ 321924 h 336550"/>
              <a:gd name="T24" fmla="*/ 65396 w 273050"/>
              <a:gd name="T25" fmla="*/ 307651 h 336550"/>
              <a:gd name="T26" fmla="*/ 119250 w 273050"/>
              <a:gd name="T27" fmla="*/ 307611 h 336550"/>
              <a:gd name="T28" fmla="*/ 105621 w 273050"/>
              <a:gd name="T29" fmla="*/ 273721 h 336550"/>
              <a:gd name="T30" fmla="*/ 105455 w 273050"/>
              <a:gd name="T31" fmla="*/ 155199 h 336550"/>
              <a:gd name="T32" fmla="*/ 115118 w 273050"/>
              <a:gd name="T33" fmla="*/ 145167 h 336550"/>
              <a:gd name="T34" fmla="*/ 128520 w 273050"/>
              <a:gd name="T35" fmla="*/ 140145 h 336550"/>
              <a:gd name="T36" fmla="*/ 242409 w 273050"/>
              <a:gd name="T37" fmla="*/ 139534 h 336550"/>
              <a:gd name="T38" fmla="*/ 107295 w 273050"/>
              <a:gd name="T39" fmla="*/ 129861 h 336550"/>
              <a:gd name="T40" fmla="*/ 105541 w 273050"/>
              <a:gd name="T41" fmla="*/ 15074 h 336550"/>
              <a:gd name="T42" fmla="*/ 119407 w 273050"/>
              <a:gd name="T43" fmla="*/ 307651 h 336550"/>
              <a:gd name="T44" fmla="*/ 75977 w 273050"/>
              <a:gd name="T45" fmla="*/ 312251 h 336550"/>
              <a:gd name="T46" fmla="*/ 139086 w 273050"/>
              <a:gd name="T47" fmla="*/ 329284 h 336550"/>
              <a:gd name="T48" fmla="*/ 204269 w 273050"/>
              <a:gd name="T49" fmla="*/ 313159 h 336550"/>
              <a:gd name="T50" fmla="*/ 119407 w 273050"/>
              <a:gd name="T51" fmla="*/ 307651 h 336550"/>
              <a:gd name="T52" fmla="*/ 135394 w 273050"/>
              <a:gd name="T53" fmla="*/ 139534 h 336550"/>
              <a:gd name="T54" fmla="*/ 181509 w 273050"/>
              <a:gd name="T55" fmla="*/ 169472 h 336550"/>
              <a:gd name="T56" fmla="*/ 196190 w 273050"/>
              <a:gd name="T57" fmla="*/ 225669 h 336550"/>
              <a:gd name="T58" fmla="*/ 184678 w 273050"/>
              <a:gd name="T59" fmla="*/ 279553 h 336550"/>
              <a:gd name="T60" fmla="*/ 140914 w 273050"/>
              <a:gd name="T61" fmla="*/ 313159 h 336550"/>
              <a:gd name="T62" fmla="*/ 230905 w 273050"/>
              <a:gd name="T63" fmla="*/ 299234 h 336550"/>
              <a:gd name="T64" fmla="*/ 272640 w 273050"/>
              <a:gd name="T65" fmla="*/ 214616 h 336550"/>
              <a:gd name="T66" fmla="*/ 243107 w 273050"/>
              <a:gd name="T67" fmla="*/ 140008 h 336550"/>
              <a:gd name="T68" fmla="*/ 169012 w 273050"/>
              <a:gd name="T69" fmla="*/ 109608 h 336550"/>
              <a:gd name="T70" fmla="*/ 123136 w 273050"/>
              <a:gd name="T71" fmla="*/ 123764 h 336550"/>
              <a:gd name="T72" fmla="*/ 108215 w 273050"/>
              <a:gd name="T73" fmla="*/ 129861 h 336550"/>
              <a:gd name="T74" fmla="*/ 210270 w 273050"/>
              <a:gd name="T75" fmla="*/ 117726 h 336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050" h="336550">
                <a:moveTo>
                  <a:pt x="107768" y="0"/>
                </a:moveTo>
                <a:lnTo>
                  <a:pt x="92562" y="0"/>
                </a:lnTo>
                <a:lnTo>
                  <a:pt x="85190" y="3220"/>
                </a:lnTo>
                <a:lnTo>
                  <a:pt x="80577" y="5047"/>
                </a:lnTo>
                <a:lnTo>
                  <a:pt x="35380" y="18915"/>
                </a:lnTo>
                <a:lnTo>
                  <a:pt x="0" y="23473"/>
                </a:lnTo>
                <a:lnTo>
                  <a:pt x="0" y="37298"/>
                </a:lnTo>
                <a:lnTo>
                  <a:pt x="5520" y="38678"/>
                </a:lnTo>
                <a:lnTo>
                  <a:pt x="9200" y="39151"/>
                </a:lnTo>
                <a:lnTo>
                  <a:pt x="23892" y="42389"/>
                </a:lnTo>
                <a:lnTo>
                  <a:pt x="31072" y="47837"/>
                </a:lnTo>
                <a:lnTo>
                  <a:pt x="33418" y="57342"/>
                </a:lnTo>
                <a:lnTo>
                  <a:pt x="33606" y="72757"/>
                </a:lnTo>
                <a:lnTo>
                  <a:pt x="33550" y="307611"/>
                </a:lnTo>
                <a:lnTo>
                  <a:pt x="33468" y="310240"/>
                </a:lnTo>
                <a:lnTo>
                  <a:pt x="33386" y="312112"/>
                </a:lnTo>
                <a:lnTo>
                  <a:pt x="32698" y="319164"/>
                </a:lnTo>
                <a:lnTo>
                  <a:pt x="32226" y="321452"/>
                </a:lnTo>
                <a:lnTo>
                  <a:pt x="31766" y="324684"/>
                </a:lnTo>
                <a:lnTo>
                  <a:pt x="31766" y="332517"/>
                </a:lnTo>
                <a:lnTo>
                  <a:pt x="34078" y="336197"/>
                </a:lnTo>
                <a:lnTo>
                  <a:pt x="40058" y="336197"/>
                </a:lnTo>
                <a:lnTo>
                  <a:pt x="48226" y="331737"/>
                </a:lnTo>
                <a:lnTo>
                  <a:pt x="53935" y="321924"/>
                </a:lnTo>
                <a:lnTo>
                  <a:pt x="59040" y="312112"/>
                </a:lnTo>
                <a:lnTo>
                  <a:pt x="65396" y="307651"/>
                </a:lnTo>
                <a:lnTo>
                  <a:pt x="119407" y="307651"/>
                </a:lnTo>
                <a:lnTo>
                  <a:pt x="119250" y="307611"/>
                </a:lnTo>
                <a:lnTo>
                  <a:pt x="108853" y="293299"/>
                </a:lnTo>
                <a:lnTo>
                  <a:pt x="105621" y="273721"/>
                </a:lnTo>
                <a:lnTo>
                  <a:pt x="105540" y="263227"/>
                </a:lnTo>
                <a:lnTo>
                  <a:pt x="105455" y="155199"/>
                </a:lnTo>
                <a:lnTo>
                  <a:pt x="110055" y="149667"/>
                </a:lnTo>
                <a:lnTo>
                  <a:pt x="115118" y="145167"/>
                </a:lnTo>
                <a:lnTo>
                  <a:pt x="121517" y="142008"/>
                </a:lnTo>
                <a:lnTo>
                  <a:pt x="128520" y="140145"/>
                </a:lnTo>
                <a:lnTo>
                  <a:pt x="135394" y="139534"/>
                </a:lnTo>
                <a:lnTo>
                  <a:pt x="242409" y="139534"/>
                </a:lnTo>
                <a:lnTo>
                  <a:pt x="228154" y="129861"/>
                </a:lnTo>
                <a:lnTo>
                  <a:pt x="107295" y="129861"/>
                </a:lnTo>
                <a:lnTo>
                  <a:pt x="105455" y="128953"/>
                </a:lnTo>
                <a:lnTo>
                  <a:pt x="105541" y="15074"/>
                </a:lnTo>
                <a:lnTo>
                  <a:pt x="107768" y="0"/>
                </a:lnTo>
                <a:close/>
              </a:path>
              <a:path w="273050" h="336550">
                <a:moveTo>
                  <a:pt x="119407" y="307651"/>
                </a:moveTo>
                <a:lnTo>
                  <a:pt x="68157" y="307651"/>
                </a:lnTo>
                <a:lnTo>
                  <a:pt x="75977" y="312251"/>
                </a:lnTo>
                <a:lnTo>
                  <a:pt x="122142" y="328393"/>
                </a:lnTo>
                <a:lnTo>
                  <a:pt x="139086" y="329284"/>
                </a:lnTo>
                <a:lnTo>
                  <a:pt x="188126" y="321599"/>
                </a:lnTo>
                <a:lnTo>
                  <a:pt x="204269" y="313159"/>
                </a:lnTo>
                <a:lnTo>
                  <a:pt x="140914" y="313159"/>
                </a:lnTo>
                <a:lnTo>
                  <a:pt x="119407" y="307651"/>
                </a:lnTo>
                <a:close/>
              </a:path>
              <a:path w="273050" h="336550">
                <a:moveTo>
                  <a:pt x="242409" y="139534"/>
                </a:moveTo>
                <a:lnTo>
                  <a:pt x="135394" y="139534"/>
                </a:lnTo>
                <a:lnTo>
                  <a:pt x="162574" y="148069"/>
                </a:lnTo>
                <a:lnTo>
                  <a:pt x="181509" y="169472"/>
                </a:lnTo>
                <a:lnTo>
                  <a:pt x="192585" y="197440"/>
                </a:lnTo>
                <a:lnTo>
                  <a:pt x="196190" y="225669"/>
                </a:lnTo>
                <a:lnTo>
                  <a:pt x="195558" y="239464"/>
                </a:lnTo>
                <a:lnTo>
                  <a:pt x="184678" y="279553"/>
                </a:lnTo>
                <a:lnTo>
                  <a:pt x="154941" y="310240"/>
                </a:lnTo>
                <a:lnTo>
                  <a:pt x="140914" y="313159"/>
                </a:lnTo>
                <a:lnTo>
                  <a:pt x="204269" y="313159"/>
                </a:lnTo>
                <a:lnTo>
                  <a:pt x="230905" y="299234"/>
                </a:lnTo>
                <a:lnTo>
                  <a:pt x="261163" y="263227"/>
                </a:lnTo>
                <a:lnTo>
                  <a:pt x="272640" y="214616"/>
                </a:lnTo>
                <a:lnTo>
                  <a:pt x="264804" y="173341"/>
                </a:lnTo>
                <a:lnTo>
                  <a:pt x="243107" y="140008"/>
                </a:lnTo>
                <a:lnTo>
                  <a:pt x="242409" y="139534"/>
                </a:lnTo>
                <a:close/>
              </a:path>
              <a:path w="273050" h="336550">
                <a:moveTo>
                  <a:pt x="169012" y="109608"/>
                </a:moveTo>
                <a:lnTo>
                  <a:pt x="132642" y="119376"/>
                </a:lnTo>
                <a:lnTo>
                  <a:pt x="123136" y="123764"/>
                </a:lnTo>
                <a:lnTo>
                  <a:pt x="113540" y="127978"/>
                </a:lnTo>
                <a:lnTo>
                  <a:pt x="108215" y="129861"/>
                </a:lnTo>
                <a:lnTo>
                  <a:pt x="228154" y="129861"/>
                </a:lnTo>
                <a:lnTo>
                  <a:pt x="210270" y="117726"/>
                </a:lnTo>
                <a:lnTo>
                  <a:pt x="169012" y="109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5" name="object 12"/>
          <p:cNvSpPr>
            <a:spLocks/>
          </p:cNvSpPr>
          <p:nvPr/>
        </p:nvSpPr>
        <p:spPr bwMode="auto">
          <a:xfrm>
            <a:off x="2210426"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6 w 258445"/>
              <a:gd name="T11" fmla="*/ 157007 h 219709"/>
              <a:gd name="T12" fmla="*/ 38503 w 258445"/>
              <a:gd name="T13" fmla="*/ 191595 h 219709"/>
              <a:gd name="T14" fmla="*/ 78978 w 258445"/>
              <a:gd name="T15" fmla="*/ 213174 h 219709"/>
              <a:gd name="T16" fmla="*/ 126797 w 258445"/>
              <a:gd name="T17" fmla="*/ 220617 h 219709"/>
              <a:gd name="T18" fmla="*/ 175616 w 258445"/>
              <a:gd name="T19" fmla="*/ 212659 h 219709"/>
              <a:gd name="T20" fmla="*/ 190024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6 w 258445"/>
              <a:gd name="T35" fmla="*/ 45265 h 219709"/>
              <a:gd name="T36" fmla="*/ 101084 w 258445"/>
              <a:gd name="T37" fmla="*/ 24228 h 219709"/>
              <a:gd name="T38" fmla="*/ 125888 w 258445"/>
              <a:gd name="T39" fmla="*/ 15721 h 219709"/>
              <a:gd name="T40" fmla="*/ 198345 w 258445"/>
              <a:gd name="T41" fmla="*/ 15721 h 219709"/>
              <a:gd name="T42" fmla="*/ 196895 w 258445"/>
              <a:gd name="T43" fmla="*/ 14823 h 219709"/>
              <a:gd name="T44" fmla="*/ 175796 w 258445"/>
              <a:gd name="T45" fmla="*/ 6474 h 219709"/>
              <a:gd name="T46" fmla="*/ 153488 w 258445"/>
              <a:gd name="T47" fmla="*/ 1590 h 219709"/>
              <a:gd name="T48" fmla="*/ 130493 w 258445"/>
              <a:gd name="T49" fmla="*/ 0 h 219709"/>
              <a:gd name="T50" fmla="*/ 198345 w 258445"/>
              <a:gd name="T51" fmla="*/ 15721 h 219709"/>
              <a:gd name="T52" fmla="*/ 125888 w 258445"/>
              <a:gd name="T53" fmla="*/ 15721 h 219709"/>
              <a:gd name="T54" fmla="*/ 140263 w 258445"/>
              <a:gd name="T55" fmla="*/ 18798 h 219709"/>
              <a:gd name="T56" fmla="*/ 152742 w 258445"/>
              <a:gd name="T57" fmla="*/ 26818 h 219709"/>
              <a:gd name="T58" fmla="*/ 176932 w 258445"/>
              <a:gd name="T59" fmla="*/ 65966 h 219709"/>
              <a:gd name="T60" fmla="*/ 184905 w 258445"/>
              <a:gd name="T61" fmla="*/ 117937 h 219709"/>
              <a:gd name="T62" fmla="*/ 182828 w 258445"/>
              <a:gd name="T63" fmla="*/ 144405 h 219709"/>
              <a:gd name="T64" fmla="*/ 175215 w 258445"/>
              <a:gd name="T65" fmla="*/ 172866 h 219709"/>
              <a:gd name="T66" fmla="*/ 159997 w 258445"/>
              <a:gd name="T67" fmla="*/ 195602 h 219709"/>
              <a:gd name="T68" fmla="*/ 135100 w 258445"/>
              <a:gd name="T69" fmla="*/ 204896 h 219709"/>
              <a:gd name="T70" fmla="*/ 190024 w 258445"/>
              <a:gd name="T71" fmla="*/ 204896 h 219709"/>
              <a:gd name="T72" fmla="*/ 217818 w 258445"/>
              <a:gd name="T73" fmla="*/ 189917 h 219709"/>
              <a:gd name="T74" fmla="*/ 247481 w 258445"/>
              <a:gd name="T75" fmla="*/ 154083 h 219709"/>
              <a:gd name="T76" fmla="*/ 258685 w 258445"/>
              <a:gd name="T77" fmla="*/ 106849 h 219709"/>
              <a:gd name="T78" fmla="*/ 255622 w 258445"/>
              <a:gd name="T79" fmla="*/ 83742 h 219709"/>
              <a:gd name="T80" fmla="*/ 246983 w 258445"/>
              <a:gd name="T81" fmla="*/ 62151 h 219709"/>
              <a:gd name="T82" fmla="*/ 233588 w 258445"/>
              <a:gd name="T83" fmla="*/ 42899 h 219709"/>
              <a:gd name="T84" fmla="*/ 216262 w 258445"/>
              <a:gd name="T85" fmla="*/ 26809 h 219709"/>
              <a:gd name="T86" fmla="*/ 198345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3" y="156329"/>
                </a:lnTo>
                <a:lnTo>
                  <a:pt x="38456" y="190768"/>
                </a:lnTo>
                <a:lnTo>
                  <a:pt x="78881"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1" y="18717"/>
                </a:lnTo>
                <a:lnTo>
                  <a:pt x="152554" y="26702"/>
                </a:lnTo>
                <a:lnTo>
                  <a:pt x="176715" y="65681"/>
                </a:lnTo>
                <a:lnTo>
                  <a:pt x="184678" y="117428"/>
                </a:lnTo>
                <a:lnTo>
                  <a:pt x="182603" y="143781"/>
                </a:lnTo>
                <a:lnTo>
                  <a:pt x="175000" y="172119"/>
                </a:lnTo>
                <a:lnTo>
                  <a:pt x="15980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6" name="object 13"/>
          <p:cNvSpPr>
            <a:spLocks/>
          </p:cNvSpPr>
          <p:nvPr/>
        </p:nvSpPr>
        <p:spPr bwMode="auto">
          <a:xfrm>
            <a:off x="2371202"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7 w 279400"/>
              <a:gd name="T21" fmla="*/ 214009 h 217170"/>
              <a:gd name="T22" fmla="*/ 123295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46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65 w 279400"/>
              <a:gd name="T53" fmla="*/ 179880 h 217170"/>
              <a:gd name="T54" fmla="*/ 261600 w 279400"/>
              <a:gd name="T55" fmla="*/ 177991 h 217170"/>
              <a:gd name="T56" fmla="*/ 250856 w 279400"/>
              <a:gd name="T57" fmla="*/ 170662 h 217170"/>
              <a:gd name="T58" fmla="*/ 249627 w 279400"/>
              <a:gd name="T59" fmla="*/ 9686 h 217170"/>
              <a:gd name="T60" fmla="*/ 200815 w 279400"/>
              <a:gd name="T61" fmla="*/ 1382 h 217170"/>
              <a:gd name="T62" fmla="*/ 168680 w 279400"/>
              <a:gd name="T63" fmla="*/ 615 h 217170"/>
              <a:gd name="T64" fmla="*/ 151992 w 279400"/>
              <a:gd name="T65" fmla="*/ 473 h 217170"/>
              <a:gd name="T66" fmla="*/ 104560 w 279400"/>
              <a:gd name="T67" fmla="*/ 473 h 217170"/>
              <a:gd name="T68" fmla="*/ 87920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7" y="213696"/>
                </a:lnTo>
                <a:lnTo>
                  <a:pt x="104560" y="215076"/>
                </a:lnTo>
                <a:lnTo>
                  <a:pt x="123295" y="212970"/>
                </a:lnTo>
                <a:lnTo>
                  <a:pt x="172245" y="187910"/>
                </a:lnTo>
                <a:lnTo>
                  <a:pt x="178250" y="183298"/>
                </a:lnTo>
                <a:lnTo>
                  <a:pt x="279105" y="183298"/>
                </a:lnTo>
                <a:lnTo>
                  <a:pt x="279105" y="181930"/>
                </a:lnTo>
                <a:lnTo>
                  <a:pt x="140019" y="181930"/>
                </a:lnTo>
                <a:lnTo>
                  <a:pt x="132074" y="180993"/>
                </a:lnTo>
                <a:lnTo>
                  <a:pt x="107319"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46" y="0"/>
                </a:moveTo>
                <a:lnTo>
                  <a:pt x="144146"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3" y="180993"/>
                </a:lnTo>
                <a:lnTo>
                  <a:pt x="274965" y="179617"/>
                </a:lnTo>
                <a:lnTo>
                  <a:pt x="270340" y="179145"/>
                </a:lnTo>
                <a:lnTo>
                  <a:pt x="261600" y="177731"/>
                </a:lnTo>
                <a:lnTo>
                  <a:pt x="254976" y="175065"/>
                </a:lnTo>
                <a:lnTo>
                  <a:pt x="250856" y="170412"/>
                </a:lnTo>
                <a:lnTo>
                  <a:pt x="249627" y="163032"/>
                </a:lnTo>
                <a:lnTo>
                  <a:pt x="249627" y="9672"/>
                </a:lnTo>
                <a:lnTo>
                  <a:pt x="251711" y="1380"/>
                </a:lnTo>
                <a:lnTo>
                  <a:pt x="200815" y="1380"/>
                </a:lnTo>
                <a:lnTo>
                  <a:pt x="190107" y="1238"/>
                </a:lnTo>
                <a:lnTo>
                  <a:pt x="168680" y="614"/>
                </a:lnTo>
                <a:lnTo>
                  <a:pt x="157972" y="472"/>
                </a:lnTo>
                <a:lnTo>
                  <a:pt x="151992" y="472"/>
                </a:lnTo>
                <a:lnTo>
                  <a:pt x="144146" y="0"/>
                </a:lnTo>
                <a:close/>
              </a:path>
              <a:path w="279400" h="217170">
                <a:moveTo>
                  <a:pt x="104560" y="472"/>
                </a:moveTo>
                <a:lnTo>
                  <a:pt x="98555" y="472"/>
                </a:lnTo>
                <a:lnTo>
                  <a:pt x="87920" y="614"/>
                </a:lnTo>
                <a:lnTo>
                  <a:pt x="66824"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7" name="object 14"/>
          <p:cNvSpPr>
            <a:spLocks/>
          </p:cNvSpPr>
          <p:nvPr/>
        </p:nvSpPr>
        <p:spPr bwMode="auto">
          <a:xfrm>
            <a:off x="2540643" y="5710545"/>
            <a:ext cx="98198" cy="166104"/>
          </a:xfrm>
          <a:custGeom>
            <a:avLst/>
            <a:gdLst>
              <a:gd name="T0" fmla="*/ 101315 w 161925"/>
              <a:gd name="T1" fmla="*/ 83297 h 274954"/>
              <a:gd name="T2" fmla="*/ 25338 w 161925"/>
              <a:gd name="T3" fmla="*/ 83297 h 274954"/>
              <a:gd name="T4" fmla="*/ 30845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19 w 161925"/>
              <a:gd name="T29" fmla="*/ 240601 h 274954"/>
              <a:gd name="T30" fmla="*/ 123881 w 161925"/>
              <a:gd name="T31" fmla="*/ 240601 h 274954"/>
              <a:gd name="T32" fmla="*/ 110059 w 161925"/>
              <a:gd name="T33" fmla="*/ 233249 h 274954"/>
              <a:gd name="T34" fmla="*/ 103446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4 w 161925"/>
              <a:gd name="T45" fmla="*/ 229272 h 274954"/>
              <a:gd name="T46" fmla="*/ 143116 w 161925"/>
              <a:gd name="T47" fmla="*/ 233887 h 274954"/>
              <a:gd name="T48" fmla="*/ 134363 w 161925"/>
              <a:gd name="T49" fmla="*/ 238503 h 274954"/>
              <a:gd name="T50" fmla="*/ 123881 w 161925"/>
              <a:gd name="T51" fmla="*/ 240601 h 274954"/>
              <a:gd name="T52" fmla="*/ 160719 w 161925"/>
              <a:gd name="T53" fmla="*/ 240601 h 274954"/>
              <a:gd name="T54" fmla="*/ 161639 w 161925"/>
              <a:gd name="T55" fmla="*/ 239677 h 274954"/>
              <a:gd name="T56" fmla="*/ 161639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5989 w 161925"/>
              <a:gd name="T67" fmla="*/ 15275 h 274954"/>
              <a:gd name="T68" fmla="*/ 49683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45"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19" y="239494"/>
                </a:lnTo>
                <a:lnTo>
                  <a:pt x="123881" y="239494"/>
                </a:lnTo>
                <a:lnTo>
                  <a:pt x="110059" y="232176"/>
                </a:lnTo>
                <a:lnTo>
                  <a:pt x="103446" y="214798"/>
                </a:lnTo>
                <a:lnTo>
                  <a:pt x="101409" y="194224"/>
                </a:lnTo>
                <a:lnTo>
                  <a:pt x="101315" y="82914"/>
                </a:lnTo>
                <a:close/>
              </a:path>
              <a:path w="161925" h="274954">
                <a:moveTo>
                  <a:pt x="159352" y="226129"/>
                </a:moveTo>
                <a:lnTo>
                  <a:pt x="156132" y="226129"/>
                </a:lnTo>
                <a:lnTo>
                  <a:pt x="150314" y="228217"/>
                </a:lnTo>
                <a:lnTo>
                  <a:pt x="143116" y="232811"/>
                </a:lnTo>
                <a:lnTo>
                  <a:pt x="134363" y="237406"/>
                </a:lnTo>
                <a:lnTo>
                  <a:pt x="123881" y="239494"/>
                </a:lnTo>
                <a:lnTo>
                  <a:pt x="160719" y="239494"/>
                </a:lnTo>
                <a:lnTo>
                  <a:pt x="161639" y="238574"/>
                </a:lnTo>
                <a:lnTo>
                  <a:pt x="161639" y="228914"/>
                </a:lnTo>
                <a:lnTo>
                  <a:pt x="159352" y="226129"/>
                </a:lnTo>
                <a:close/>
              </a:path>
              <a:path w="161925" h="274954">
                <a:moveTo>
                  <a:pt x="101315" y="0"/>
                </a:moveTo>
                <a:lnTo>
                  <a:pt x="83822" y="0"/>
                </a:lnTo>
                <a:lnTo>
                  <a:pt x="79222" y="9225"/>
                </a:lnTo>
                <a:lnTo>
                  <a:pt x="75989" y="15205"/>
                </a:lnTo>
                <a:lnTo>
                  <a:pt x="49683"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8" name="object 15"/>
          <p:cNvSpPr>
            <a:spLocks/>
          </p:cNvSpPr>
          <p:nvPr/>
        </p:nvSpPr>
        <p:spPr bwMode="auto">
          <a:xfrm>
            <a:off x="2706232" y="5746821"/>
            <a:ext cx="171366" cy="187106"/>
          </a:xfrm>
          <a:custGeom>
            <a:avLst/>
            <a:gdLst>
              <a:gd name="T0" fmla="*/ 52031 w 282575"/>
              <a:gd name="T1" fmla="*/ 277359 h 310515"/>
              <a:gd name="T2" fmla="*/ 55516 w 282575"/>
              <a:gd name="T3" fmla="*/ 299094 h 310515"/>
              <a:gd name="T4" fmla="*/ 77685 w 282575"/>
              <a:gd name="T5" fmla="*/ 309977 h 310515"/>
              <a:gd name="T6" fmla="*/ 109993 w 282575"/>
              <a:gd name="T7" fmla="*/ 309066 h 310515"/>
              <a:gd name="T8" fmla="*/ 124815 w 282575"/>
              <a:gd name="T9" fmla="*/ 293249 h 310515"/>
              <a:gd name="T10" fmla="*/ 139104 w 282575"/>
              <a:gd name="T11" fmla="*/ 255258 h 310515"/>
              <a:gd name="T12" fmla="*/ 77845 w 282575"/>
              <a:gd name="T13" fmla="*/ 254402 h 310515"/>
              <a:gd name="T14" fmla="*/ 0 w 282575"/>
              <a:gd name="T15" fmla="*/ 0 h 310515"/>
              <a:gd name="T16" fmla="*/ 13352 w 282575"/>
              <a:gd name="T17" fmla="*/ 18002 h 310515"/>
              <a:gd name="T18" fmla="*/ 26245 w 282575"/>
              <a:gd name="T19" fmla="*/ 19385 h 310515"/>
              <a:gd name="T20" fmla="*/ 52504 w 282575"/>
              <a:gd name="T21" fmla="*/ 60908 h 310515"/>
              <a:gd name="T22" fmla="*/ 129413 w 282575"/>
              <a:gd name="T23" fmla="*/ 224287 h 310515"/>
              <a:gd name="T24" fmla="*/ 95061 w 282575"/>
              <a:gd name="T25" fmla="*/ 255258 h 310515"/>
              <a:gd name="T26" fmla="*/ 155199 w 282575"/>
              <a:gd name="T27" fmla="*/ 216450 h 310515"/>
              <a:gd name="T28" fmla="*/ 165332 w 282575"/>
              <a:gd name="T29" fmla="*/ 134749 h 310515"/>
              <a:gd name="T30" fmla="*/ 159339 w 282575"/>
              <a:gd name="T31" fmla="*/ 120447 h 310515"/>
              <a:gd name="T32" fmla="*/ 117901 w 282575"/>
              <a:gd name="T33" fmla="*/ 34597 h 310515"/>
              <a:gd name="T34" fmla="*/ 129861 w 282575"/>
              <a:gd name="T35" fmla="*/ 19385 h 310515"/>
              <a:gd name="T36" fmla="*/ 141374 w 282575"/>
              <a:gd name="T37" fmla="*/ 16607 h 310515"/>
              <a:gd name="T38" fmla="*/ 147827 w 282575"/>
              <a:gd name="T39" fmla="*/ 922 h 310515"/>
              <a:gd name="T40" fmla="*/ 62026 w 282575"/>
              <a:gd name="T41" fmla="*/ 778 h 310515"/>
              <a:gd name="T42" fmla="*/ 15653 w 282575"/>
              <a:gd name="T43" fmla="*/ 0 h 310515"/>
              <a:gd name="T44" fmla="*/ 176385 w 282575"/>
              <a:gd name="T45" fmla="*/ 0 h 310515"/>
              <a:gd name="T46" fmla="*/ 186990 w 282575"/>
              <a:gd name="T47" fmla="*/ 17541 h 310515"/>
              <a:gd name="T48" fmla="*/ 202631 w 282575"/>
              <a:gd name="T49" fmla="*/ 18451 h 310515"/>
              <a:gd name="T50" fmla="*/ 214616 w 282575"/>
              <a:gd name="T51" fmla="*/ 38757 h 310515"/>
              <a:gd name="T52" fmla="*/ 209083 w 282575"/>
              <a:gd name="T53" fmla="*/ 50768 h 310515"/>
              <a:gd name="T54" fmla="*/ 177765 w 282575"/>
              <a:gd name="T55" fmla="*/ 123212 h 310515"/>
              <a:gd name="T56" fmla="*/ 193676 w 282575"/>
              <a:gd name="T57" fmla="*/ 134749 h 310515"/>
              <a:gd name="T58" fmla="*/ 229164 w 282575"/>
              <a:gd name="T59" fmla="*/ 59114 h 310515"/>
              <a:gd name="T60" fmla="*/ 262061 w 282575"/>
              <a:gd name="T61" fmla="*/ 19068 h 310515"/>
              <a:gd name="T62" fmla="*/ 282301 w 282575"/>
              <a:gd name="T63" fmla="*/ 15223 h 310515"/>
              <a:gd name="T64" fmla="*/ 230729 w 282575"/>
              <a:gd name="T65" fmla="*/ 922 h 310515"/>
              <a:gd name="T66" fmla="*/ 201068 w 282575"/>
              <a:gd name="T67" fmla="*/ 143 h 310515"/>
              <a:gd name="T68" fmla="*/ 147827 w 282575"/>
              <a:gd name="T69" fmla="*/ 0 h 310515"/>
              <a:gd name="T70" fmla="*/ 117722 w 282575"/>
              <a:gd name="T71" fmla="*/ 143 h 310515"/>
              <a:gd name="T72" fmla="*/ 77369 w 282575"/>
              <a:gd name="T73" fmla="*/ 922 h 310515"/>
              <a:gd name="T74" fmla="*/ 147827 w 282575"/>
              <a:gd name="T75" fmla="*/ 0 h 310515"/>
              <a:gd name="T76" fmla="*/ 270340 w 282575"/>
              <a:gd name="T77" fmla="*/ 0 h 310515"/>
              <a:gd name="T78" fmla="*/ 240679 w 282575"/>
              <a:gd name="T79" fmla="*/ 778 h 310515"/>
              <a:gd name="T80" fmla="*/ 282301 w 282575"/>
              <a:gd name="T81" fmla="*/ 922 h 310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575" h="310515">
                <a:moveTo>
                  <a:pt x="77845" y="253883"/>
                </a:moveTo>
                <a:lnTo>
                  <a:pt x="52031" y="276793"/>
                </a:lnTo>
                <a:lnTo>
                  <a:pt x="52031" y="284153"/>
                </a:lnTo>
                <a:lnTo>
                  <a:pt x="55516" y="298484"/>
                </a:lnTo>
                <a:lnTo>
                  <a:pt x="64702" y="306203"/>
                </a:lnTo>
                <a:lnTo>
                  <a:pt x="77685" y="309344"/>
                </a:lnTo>
                <a:lnTo>
                  <a:pt x="92562" y="309939"/>
                </a:lnTo>
                <a:lnTo>
                  <a:pt x="109993" y="308435"/>
                </a:lnTo>
                <a:lnTo>
                  <a:pt x="119391" y="303088"/>
                </a:lnTo>
                <a:lnTo>
                  <a:pt x="124815" y="292651"/>
                </a:lnTo>
                <a:lnTo>
                  <a:pt x="130321" y="275873"/>
                </a:lnTo>
                <a:lnTo>
                  <a:pt x="139104" y="254737"/>
                </a:lnTo>
                <a:lnTo>
                  <a:pt x="95061" y="254737"/>
                </a:lnTo>
                <a:lnTo>
                  <a:pt x="77845" y="253883"/>
                </a:lnTo>
                <a:close/>
              </a:path>
              <a:path w="282575" h="310515">
                <a:moveTo>
                  <a:pt x="15653" y="0"/>
                </a:moveTo>
                <a:lnTo>
                  <a:pt x="0" y="0"/>
                </a:lnTo>
                <a:lnTo>
                  <a:pt x="0" y="15653"/>
                </a:lnTo>
                <a:lnTo>
                  <a:pt x="13352" y="17965"/>
                </a:lnTo>
                <a:lnTo>
                  <a:pt x="22093" y="19345"/>
                </a:lnTo>
                <a:lnTo>
                  <a:pt x="26245" y="19345"/>
                </a:lnTo>
                <a:lnTo>
                  <a:pt x="32226" y="26705"/>
                </a:lnTo>
                <a:lnTo>
                  <a:pt x="52504" y="60784"/>
                </a:lnTo>
                <a:lnTo>
                  <a:pt x="120661" y="198491"/>
                </a:lnTo>
                <a:lnTo>
                  <a:pt x="129413" y="223829"/>
                </a:lnTo>
                <a:lnTo>
                  <a:pt x="129413" y="230741"/>
                </a:lnTo>
                <a:lnTo>
                  <a:pt x="95061" y="254737"/>
                </a:lnTo>
                <a:lnTo>
                  <a:pt x="139104" y="254737"/>
                </a:lnTo>
                <a:lnTo>
                  <a:pt x="155199" y="216008"/>
                </a:lnTo>
                <a:lnTo>
                  <a:pt x="193676" y="134474"/>
                </a:lnTo>
                <a:lnTo>
                  <a:pt x="165332" y="134474"/>
                </a:lnTo>
                <a:lnTo>
                  <a:pt x="160732" y="122513"/>
                </a:lnTo>
                <a:lnTo>
                  <a:pt x="159339" y="120201"/>
                </a:lnTo>
                <a:lnTo>
                  <a:pt x="125261" y="49271"/>
                </a:lnTo>
                <a:lnTo>
                  <a:pt x="117901" y="34526"/>
                </a:lnTo>
                <a:lnTo>
                  <a:pt x="117901" y="19793"/>
                </a:lnTo>
                <a:lnTo>
                  <a:pt x="129861" y="19345"/>
                </a:lnTo>
                <a:lnTo>
                  <a:pt x="135854" y="17965"/>
                </a:lnTo>
                <a:lnTo>
                  <a:pt x="141374" y="16573"/>
                </a:lnTo>
                <a:lnTo>
                  <a:pt x="147827" y="14745"/>
                </a:lnTo>
                <a:lnTo>
                  <a:pt x="147827" y="920"/>
                </a:lnTo>
                <a:lnTo>
                  <a:pt x="77369" y="920"/>
                </a:lnTo>
                <a:lnTo>
                  <a:pt x="62026" y="776"/>
                </a:lnTo>
                <a:lnTo>
                  <a:pt x="30995" y="143"/>
                </a:lnTo>
                <a:lnTo>
                  <a:pt x="15653" y="0"/>
                </a:lnTo>
                <a:close/>
              </a:path>
              <a:path w="282575" h="310515">
                <a:moveTo>
                  <a:pt x="191118" y="0"/>
                </a:moveTo>
                <a:lnTo>
                  <a:pt x="176385" y="0"/>
                </a:lnTo>
                <a:lnTo>
                  <a:pt x="176385" y="17033"/>
                </a:lnTo>
                <a:lnTo>
                  <a:pt x="186990" y="17505"/>
                </a:lnTo>
                <a:lnTo>
                  <a:pt x="193878" y="17965"/>
                </a:lnTo>
                <a:lnTo>
                  <a:pt x="202631" y="18413"/>
                </a:lnTo>
                <a:lnTo>
                  <a:pt x="214616" y="21633"/>
                </a:lnTo>
                <a:lnTo>
                  <a:pt x="214616" y="38678"/>
                </a:lnTo>
                <a:lnTo>
                  <a:pt x="211396" y="45131"/>
                </a:lnTo>
                <a:lnTo>
                  <a:pt x="209083" y="50664"/>
                </a:lnTo>
                <a:lnTo>
                  <a:pt x="178697" y="119728"/>
                </a:lnTo>
                <a:lnTo>
                  <a:pt x="177765" y="122961"/>
                </a:lnTo>
                <a:lnTo>
                  <a:pt x="173625" y="134474"/>
                </a:lnTo>
                <a:lnTo>
                  <a:pt x="193676" y="134474"/>
                </a:lnTo>
                <a:lnTo>
                  <a:pt x="224749" y="68629"/>
                </a:lnTo>
                <a:lnTo>
                  <a:pt x="229164" y="58993"/>
                </a:lnTo>
                <a:lnTo>
                  <a:pt x="234530" y="47893"/>
                </a:lnTo>
                <a:lnTo>
                  <a:pt x="262061" y="19029"/>
                </a:lnTo>
                <a:lnTo>
                  <a:pt x="275860" y="17033"/>
                </a:lnTo>
                <a:lnTo>
                  <a:pt x="282301" y="15192"/>
                </a:lnTo>
                <a:lnTo>
                  <a:pt x="282301" y="920"/>
                </a:lnTo>
                <a:lnTo>
                  <a:pt x="230729" y="920"/>
                </a:lnTo>
                <a:lnTo>
                  <a:pt x="220786" y="776"/>
                </a:lnTo>
                <a:lnTo>
                  <a:pt x="201068" y="143"/>
                </a:lnTo>
                <a:lnTo>
                  <a:pt x="191118" y="0"/>
                </a:lnTo>
                <a:close/>
              </a:path>
              <a:path w="282575" h="310515">
                <a:moveTo>
                  <a:pt x="147827" y="0"/>
                </a:moveTo>
                <a:lnTo>
                  <a:pt x="131253" y="0"/>
                </a:lnTo>
                <a:lnTo>
                  <a:pt x="117722" y="143"/>
                </a:lnTo>
                <a:lnTo>
                  <a:pt x="90649" y="776"/>
                </a:lnTo>
                <a:lnTo>
                  <a:pt x="77369" y="920"/>
                </a:lnTo>
                <a:lnTo>
                  <a:pt x="147827" y="920"/>
                </a:lnTo>
                <a:lnTo>
                  <a:pt x="147827" y="0"/>
                </a:lnTo>
                <a:close/>
              </a:path>
              <a:path w="282575" h="310515">
                <a:moveTo>
                  <a:pt x="282301" y="0"/>
                </a:moveTo>
                <a:lnTo>
                  <a:pt x="270340" y="0"/>
                </a:lnTo>
                <a:lnTo>
                  <a:pt x="260397" y="143"/>
                </a:lnTo>
                <a:lnTo>
                  <a:pt x="240679" y="776"/>
                </a:lnTo>
                <a:lnTo>
                  <a:pt x="230729" y="920"/>
                </a:lnTo>
                <a:lnTo>
                  <a:pt x="282301" y="920"/>
                </a:lnTo>
                <a:lnTo>
                  <a:pt x="2823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69" name="object 16"/>
          <p:cNvSpPr>
            <a:spLocks/>
          </p:cNvSpPr>
          <p:nvPr/>
        </p:nvSpPr>
        <p:spPr bwMode="auto">
          <a:xfrm>
            <a:off x="2874709"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4 w 258445"/>
              <a:gd name="T11" fmla="*/ 157007 h 219709"/>
              <a:gd name="T12" fmla="*/ 38498 w 258445"/>
              <a:gd name="T13" fmla="*/ 191595 h 219709"/>
              <a:gd name="T14" fmla="*/ 78973 w 258445"/>
              <a:gd name="T15" fmla="*/ 213174 h 219709"/>
              <a:gd name="T16" fmla="*/ 126797 w 258445"/>
              <a:gd name="T17" fmla="*/ 220617 h 219709"/>
              <a:gd name="T18" fmla="*/ 175616 w 258445"/>
              <a:gd name="T19" fmla="*/ 212659 h 219709"/>
              <a:gd name="T20" fmla="*/ 190024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4 w 258445"/>
              <a:gd name="T35" fmla="*/ 45265 h 219709"/>
              <a:gd name="T36" fmla="*/ 101079 w 258445"/>
              <a:gd name="T37" fmla="*/ 24228 h 219709"/>
              <a:gd name="T38" fmla="*/ 125876 w 258445"/>
              <a:gd name="T39" fmla="*/ 15721 h 219709"/>
              <a:gd name="T40" fmla="*/ 198345 w 258445"/>
              <a:gd name="T41" fmla="*/ 15721 h 219709"/>
              <a:gd name="T42" fmla="*/ 196895 w 258445"/>
              <a:gd name="T43" fmla="*/ 14823 h 219709"/>
              <a:gd name="T44" fmla="*/ 175796 w 258445"/>
              <a:gd name="T45" fmla="*/ 6474 h 219709"/>
              <a:gd name="T46" fmla="*/ 153488 w 258445"/>
              <a:gd name="T47" fmla="*/ 1590 h 219709"/>
              <a:gd name="T48" fmla="*/ 130493 w 258445"/>
              <a:gd name="T49" fmla="*/ 0 h 219709"/>
              <a:gd name="T50" fmla="*/ 198345 w 258445"/>
              <a:gd name="T51" fmla="*/ 15721 h 219709"/>
              <a:gd name="T52" fmla="*/ 125876 w 258445"/>
              <a:gd name="T53" fmla="*/ 15721 h 219709"/>
              <a:gd name="T54" fmla="*/ 140253 w 258445"/>
              <a:gd name="T55" fmla="*/ 18798 h 219709"/>
              <a:gd name="T56" fmla="*/ 152736 w 258445"/>
              <a:gd name="T57" fmla="*/ 26818 h 219709"/>
              <a:gd name="T58" fmla="*/ 176932 w 258445"/>
              <a:gd name="T59" fmla="*/ 65966 h 219709"/>
              <a:gd name="T60" fmla="*/ 184905 w 258445"/>
              <a:gd name="T61" fmla="*/ 117937 h 219709"/>
              <a:gd name="T62" fmla="*/ 182828 w 258445"/>
              <a:gd name="T63" fmla="*/ 144405 h 219709"/>
              <a:gd name="T64" fmla="*/ 175215 w 258445"/>
              <a:gd name="T65" fmla="*/ 172866 h 219709"/>
              <a:gd name="T66" fmla="*/ 159997 w 258445"/>
              <a:gd name="T67" fmla="*/ 195602 h 219709"/>
              <a:gd name="T68" fmla="*/ 135100 w 258445"/>
              <a:gd name="T69" fmla="*/ 204896 h 219709"/>
              <a:gd name="T70" fmla="*/ 190024 w 258445"/>
              <a:gd name="T71" fmla="*/ 204896 h 219709"/>
              <a:gd name="T72" fmla="*/ 217818 w 258445"/>
              <a:gd name="T73" fmla="*/ 189917 h 219709"/>
              <a:gd name="T74" fmla="*/ 247481 w 258445"/>
              <a:gd name="T75" fmla="*/ 154083 h 219709"/>
              <a:gd name="T76" fmla="*/ 258685 w 258445"/>
              <a:gd name="T77" fmla="*/ 106849 h 219709"/>
              <a:gd name="T78" fmla="*/ 255622 w 258445"/>
              <a:gd name="T79" fmla="*/ 83742 h 219709"/>
              <a:gd name="T80" fmla="*/ 246983 w 258445"/>
              <a:gd name="T81" fmla="*/ 62151 h 219709"/>
              <a:gd name="T82" fmla="*/ 233588 w 258445"/>
              <a:gd name="T83" fmla="*/ 42899 h 219709"/>
              <a:gd name="T84" fmla="*/ 216262 w 258445"/>
              <a:gd name="T85" fmla="*/ 26809 h 219709"/>
              <a:gd name="T86" fmla="*/ 198345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1" y="156329"/>
                </a:lnTo>
                <a:lnTo>
                  <a:pt x="38451" y="190768"/>
                </a:lnTo>
                <a:lnTo>
                  <a:pt x="78876"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79" y="45070"/>
                </a:lnTo>
                <a:lnTo>
                  <a:pt x="100955" y="24123"/>
                </a:lnTo>
                <a:lnTo>
                  <a:pt x="125721" y="15653"/>
                </a:lnTo>
                <a:lnTo>
                  <a:pt x="198101" y="15653"/>
                </a:lnTo>
                <a:lnTo>
                  <a:pt x="196653" y="14759"/>
                </a:lnTo>
                <a:lnTo>
                  <a:pt x="175580" y="6446"/>
                </a:lnTo>
                <a:lnTo>
                  <a:pt x="153299" y="1583"/>
                </a:lnTo>
                <a:lnTo>
                  <a:pt x="130333" y="0"/>
                </a:lnTo>
                <a:close/>
              </a:path>
              <a:path w="258445" h="219709">
                <a:moveTo>
                  <a:pt x="198101" y="15653"/>
                </a:moveTo>
                <a:lnTo>
                  <a:pt x="125721" y="15653"/>
                </a:lnTo>
                <a:lnTo>
                  <a:pt x="140081" y="18717"/>
                </a:lnTo>
                <a:lnTo>
                  <a:pt x="152548" y="26702"/>
                </a:lnTo>
                <a:lnTo>
                  <a:pt x="176715" y="65681"/>
                </a:lnTo>
                <a:lnTo>
                  <a:pt x="184678" y="117428"/>
                </a:lnTo>
                <a:lnTo>
                  <a:pt x="182603" y="143781"/>
                </a:lnTo>
                <a:lnTo>
                  <a:pt x="175000" y="172119"/>
                </a:lnTo>
                <a:lnTo>
                  <a:pt x="15980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0" name="object 17"/>
          <p:cNvSpPr>
            <a:spLocks/>
          </p:cNvSpPr>
          <p:nvPr/>
        </p:nvSpPr>
        <p:spPr bwMode="auto">
          <a:xfrm>
            <a:off x="3035485"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8 w 279400"/>
              <a:gd name="T21" fmla="*/ 214009 h 217170"/>
              <a:gd name="T22" fmla="*/ 123301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59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65 w 279400"/>
              <a:gd name="T53" fmla="*/ 179880 h 217170"/>
              <a:gd name="T54" fmla="*/ 261605 w 279400"/>
              <a:gd name="T55" fmla="*/ 177991 h 217170"/>
              <a:gd name="T56" fmla="*/ 250856 w 279400"/>
              <a:gd name="T57" fmla="*/ 170662 h 217170"/>
              <a:gd name="T58" fmla="*/ 249627 w 279400"/>
              <a:gd name="T59" fmla="*/ 9686 h 217170"/>
              <a:gd name="T60" fmla="*/ 200815 w 279400"/>
              <a:gd name="T61" fmla="*/ 1382 h 217170"/>
              <a:gd name="T62" fmla="*/ 168680 w 279400"/>
              <a:gd name="T63" fmla="*/ 615 h 217170"/>
              <a:gd name="T64" fmla="*/ 151992 w 279400"/>
              <a:gd name="T65" fmla="*/ 473 h 217170"/>
              <a:gd name="T66" fmla="*/ 104560 w 279400"/>
              <a:gd name="T67" fmla="*/ 473 h 217170"/>
              <a:gd name="T68" fmla="*/ 87927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8" y="213696"/>
                </a:lnTo>
                <a:lnTo>
                  <a:pt x="104560" y="215076"/>
                </a:lnTo>
                <a:lnTo>
                  <a:pt x="123301" y="212970"/>
                </a:lnTo>
                <a:lnTo>
                  <a:pt x="172245" y="187910"/>
                </a:lnTo>
                <a:lnTo>
                  <a:pt x="178250" y="183298"/>
                </a:lnTo>
                <a:lnTo>
                  <a:pt x="279105" y="183298"/>
                </a:lnTo>
                <a:lnTo>
                  <a:pt x="279105" y="181930"/>
                </a:lnTo>
                <a:lnTo>
                  <a:pt x="140019" y="181930"/>
                </a:lnTo>
                <a:lnTo>
                  <a:pt x="132074" y="180993"/>
                </a:lnTo>
                <a:lnTo>
                  <a:pt x="107319"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59" y="0"/>
                </a:moveTo>
                <a:lnTo>
                  <a:pt x="144159"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3" y="180993"/>
                </a:lnTo>
                <a:lnTo>
                  <a:pt x="274965" y="179617"/>
                </a:lnTo>
                <a:lnTo>
                  <a:pt x="270353" y="179145"/>
                </a:lnTo>
                <a:lnTo>
                  <a:pt x="261605" y="177731"/>
                </a:lnTo>
                <a:lnTo>
                  <a:pt x="254978" y="175065"/>
                </a:lnTo>
                <a:lnTo>
                  <a:pt x="250856" y="170412"/>
                </a:lnTo>
                <a:lnTo>
                  <a:pt x="249627" y="163032"/>
                </a:lnTo>
                <a:lnTo>
                  <a:pt x="249627" y="9672"/>
                </a:lnTo>
                <a:lnTo>
                  <a:pt x="251711" y="1380"/>
                </a:lnTo>
                <a:lnTo>
                  <a:pt x="200815" y="1380"/>
                </a:lnTo>
                <a:lnTo>
                  <a:pt x="190107" y="1238"/>
                </a:lnTo>
                <a:lnTo>
                  <a:pt x="168680" y="614"/>
                </a:lnTo>
                <a:lnTo>
                  <a:pt x="157972" y="472"/>
                </a:lnTo>
                <a:lnTo>
                  <a:pt x="151992" y="472"/>
                </a:lnTo>
                <a:lnTo>
                  <a:pt x="144159" y="0"/>
                </a:lnTo>
                <a:close/>
              </a:path>
              <a:path w="279400" h="217170">
                <a:moveTo>
                  <a:pt x="104560" y="472"/>
                </a:moveTo>
                <a:lnTo>
                  <a:pt x="98555" y="472"/>
                </a:lnTo>
                <a:lnTo>
                  <a:pt x="87927" y="614"/>
                </a:lnTo>
                <a:lnTo>
                  <a:pt x="66831"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1" name="object 18"/>
          <p:cNvSpPr>
            <a:spLocks/>
          </p:cNvSpPr>
          <p:nvPr/>
        </p:nvSpPr>
        <p:spPr bwMode="auto">
          <a:xfrm>
            <a:off x="3283869" y="5678088"/>
            <a:ext cx="119378" cy="214790"/>
          </a:xfrm>
          <a:custGeom>
            <a:avLst/>
            <a:gdLst>
              <a:gd name="T0" fmla="*/ 196377 w 196214"/>
              <a:gd name="T1" fmla="*/ 0 h 357504"/>
              <a:gd name="T2" fmla="*/ 164022 w 196214"/>
              <a:gd name="T3" fmla="*/ 0 h 357504"/>
              <a:gd name="T4" fmla="*/ 163572 w 196214"/>
              <a:gd name="T5" fmla="*/ 6881 h 357504"/>
              <a:gd name="T6" fmla="*/ 159407 w 196214"/>
              <a:gd name="T7" fmla="*/ 15167 h 357504"/>
              <a:gd name="T8" fmla="*/ 3692 w 196214"/>
              <a:gd name="T9" fmla="*/ 342334 h 357504"/>
              <a:gd name="T10" fmla="*/ 2307 w 196214"/>
              <a:gd name="T11" fmla="*/ 345105 h 357504"/>
              <a:gd name="T12" fmla="*/ 0 w 196214"/>
              <a:gd name="T13" fmla="*/ 348781 h 357504"/>
              <a:gd name="T14" fmla="*/ 0 w 196214"/>
              <a:gd name="T15" fmla="*/ 356620 h 357504"/>
              <a:gd name="T16" fmla="*/ 10165 w 196214"/>
              <a:gd name="T17" fmla="*/ 355216 h 357504"/>
              <a:gd name="T18" fmla="*/ 22172 w 196214"/>
              <a:gd name="T19" fmla="*/ 355212 h 357504"/>
              <a:gd name="T20" fmla="*/ 27253 w 196214"/>
              <a:gd name="T21" fmla="*/ 354133 h 357504"/>
              <a:gd name="T22" fmla="*/ 30605 w 196214"/>
              <a:gd name="T23" fmla="*/ 350374 h 357504"/>
              <a:gd name="T24" fmla="*/ 34650 w 196214"/>
              <a:gd name="T25" fmla="*/ 342334 h 357504"/>
              <a:gd name="T26" fmla="*/ 192673 w 196214"/>
              <a:gd name="T27" fmla="*/ 11949 h 357504"/>
              <a:gd name="T28" fmla="*/ 193583 w 196214"/>
              <a:gd name="T29" fmla="*/ 9663 h 357504"/>
              <a:gd name="T30" fmla="*/ 196377 w 196214"/>
              <a:gd name="T31" fmla="*/ 4596 h 357504"/>
              <a:gd name="T32" fmla="*/ 196377 w 196214"/>
              <a:gd name="T33" fmla="*/ 0 h 357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214" h="357504">
                <a:moveTo>
                  <a:pt x="195743" y="0"/>
                </a:moveTo>
                <a:lnTo>
                  <a:pt x="163492" y="0"/>
                </a:lnTo>
                <a:lnTo>
                  <a:pt x="163044" y="6887"/>
                </a:lnTo>
                <a:lnTo>
                  <a:pt x="158892" y="15180"/>
                </a:lnTo>
                <a:lnTo>
                  <a:pt x="3680" y="342637"/>
                </a:lnTo>
                <a:lnTo>
                  <a:pt x="2300" y="345410"/>
                </a:lnTo>
                <a:lnTo>
                  <a:pt x="0" y="349090"/>
                </a:lnTo>
                <a:lnTo>
                  <a:pt x="0" y="356935"/>
                </a:lnTo>
                <a:lnTo>
                  <a:pt x="10132" y="355530"/>
                </a:lnTo>
                <a:lnTo>
                  <a:pt x="22100" y="355526"/>
                </a:lnTo>
                <a:lnTo>
                  <a:pt x="27165" y="354446"/>
                </a:lnTo>
                <a:lnTo>
                  <a:pt x="30506" y="350684"/>
                </a:lnTo>
                <a:lnTo>
                  <a:pt x="34538" y="342637"/>
                </a:lnTo>
                <a:lnTo>
                  <a:pt x="192050" y="11960"/>
                </a:lnTo>
                <a:lnTo>
                  <a:pt x="192958" y="9672"/>
                </a:lnTo>
                <a:lnTo>
                  <a:pt x="195743" y="4600"/>
                </a:lnTo>
                <a:lnTo>
                  <a:pt x="1957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2" name="object 19"/>
          <p:cNvSpPr>
            <a:spLocks/>
          </p:cNvSpPr>
          <p:nvPr/>
        </p:nvSpPr>
        <p:spPr bwMode="auto">
          <a:xfrm>
            <a:off x="3477377" y="5746820"/>
            <a:ext cx="239720" cy="129829"/>
          </a:xfrm>
          <a:custGeom>
            <a:avLst/>
            <a:gdLst>
              <a:gd name="T0" fmla="*/ 0 w 395604"/>
              <a:gd name="T1" fmla="*/ 16634 h 215265"/>
              <a:gd name="T2" fmla="*/ 12882 w 395604"/>
              <a:gd name="T3" fmla="*/ 18479 h 215265"/>
              <a:gd name="T4" fmla="*/ 48772 w 395604"/>
              <a:gd name="T5" fmla="*/ 57284 h 215265"/>
              <a:gd name="T6" fmla="*/ 118253 w 395604"/>
              <a:gd name="T7" fmla="*/ 206009 h 215265"/>
              <a:gd name="T8" fmla="*/ 130217 w 395604"/>
              <a:gd name="T9" fmla="*/ 215710 h 215265"/>
              <a:gd name="T10" fmla="*/ 155548 w 395604"/>
              <a:gd name="T11" fmla="*/ 130717 h 215265"/>
              <a:gd name="T12" fmla="*/ 150938 w 395604"/>
              <a:gd name="T13" fmla="*/ 119172 h 215265"/>
              <a:gd name="T14" fmla="*/ 118253 w 395604"/>
              <a:gd name="T15" fmla="*/ 46199 h 215265"/>
              <a:gd name="T16" fmla="*/ 113209 w 395604"/>
              <a:gd name="T17" fmla="*/ 28629 h 215265"/>
              <a:gd name="T18" fmla="*/ 124598 w 395604"/>
              <a:gd name="T19" fmla="*/ 20209 h 215265"/>
              <a:gd name="T20" fmla="*/ 247564 w 395604"/>
              <a:gd name="T21" fmla="*/ 19402 h 215265"/>
              <a:gd name="T22" fmla="*/ 266907 w 395604"/>
              <a:gd name="T23" fmla="*/ 18018 h 215265"/>
              <a:gd name="T24" fmla="*/ 279330 w 395604"/>
              <a:gd name="T25" fmla="*/ 16634 h 215265"/>
              <a:gd name="T26" fmla="*/ 141261 w 395604"/>
              <a:gd name="T27" fmla="*/ 1384 h 215265"/>
              <a:gd name="T28" fmla="*/ 0 w 395604"/>
              <a:gd name="T29" fmla="*/ 0 h 215265"/>
              <a:gd name="T30" fmla="*/ 202010 w 395604"/>
              <a:gd name="T31" fmla="*/ 95628 h 215265"/>
              <a:gd name="T32" fmla="*/ 206158 w 395604"/>
              <a:gd name="T33" fmla="*/ 105766 h 215265"/>
              <a:gd name="T34" fmla="*/ 254472 w 395604"/>
              <a:gd name="T35" fmla="*/ 206470 h 215265"/>
              <a:gd name="T36" fmla="*/ 267826 w 395604"/>
              <a:gd name="T37" fmla="*/ 215710 h 215265"/>
              <a:gd name="T38" fmla="*/ 289914 w 395604"/>
              <a:gd name="T39" fmla="*/ 127949 h 215265"/>
              <a:gd name="T40" fmla="*/ 284858 w 395604"/>
              <a:gd name="T41" fmla="*/ 114084 h 215265"/>
              <a:gd name="T42" fmla="*/ 247564 w 395604"/>
              <a:gd name="T43" fmla="*/ 19402 h 215265"/>
              <a:gd name="T44" fmla="*/ 156699 w 395604"/>
              <a:gd name="T45" fmla="*/ 21120 h 215265"/>
              <a:gd name="T46" fmla="*/ 172070 w 395604"/>
              <a:gd name="T47" fmla="*/ 36162 h 215265"/>
              <a:gd name="T48" fmla="*/ 181312 w 395604"/>
              <a:gd name="T49" fmla="*/ 52659 h 215265"/>
              <a:gd name="T50" fmla="*/ 188220 w 395604"/>
              <a:gd name="T51" fmla="*/ 72522 h 215265"/>
              <a:gd name="T52" fmla="*/ 182692 w 395604"/>
              <a:gd name="T53" fmla="*/ 83147 h 215265"/>
              <a:gd name="T54" fmla="*/ 160144 w 395604"/>
              <a:gd name="T55" fmla="*/ 130717 h 215265"/>
              <a:gd name="T56" fmla="*/ 192344 w 395604"/>
              <a:gd name="T57" fmla="*/ 105766 h 215265"/>
              <a:gd name="T58" fmla="*/ 196953 w 395604"/>
              <a:gd name="T59" fmla="*/ 95628 h 215265"/>
              <a:gd name="T60" fmla="*/ 254943 w 395604"/>
              <a:gd name="T61" fmla="*/ 51723 h 215265"/>
              <a:gd name="T62" fmla="*/ 247564 w 395604"/>
              <a:gd name="T63" fmla="*/ 35563 h 215265"/>
              <a:gd name="T64" fmla="*/ 296809 w 395604"/>
              <a:gd name="T65" fmla="*/ 0 h 215265"/>
              <a:gd name="T66" fmla="*/ 304647 w 395604"/>
              <a:gd name="T67" fmla="*/ 17545 h 215265"/>
              <a:gd name="T68" fmla="*/ 318467 w 395604"/>
              <a:gd name="T69" fmla="*/ 19820 h 215265"/>
              <a:gd name="T70" fmla="*/ 330303 w 395604"/>
              <a:gd name="T71" fmla="*/ 26659 h 215265"/>
              <a:gd name="T72" fmla="*/ 332146 w 395604"/>
              <a:gd name="T73" fmla="*/ 34652 h 215265"/>
              <a:gd name="T74" fmla="*/ 300499 w 395604"/>
              <a:gd name="T75" fmla="*/ 116877 h 215265"/>
              <a:gd name="T76" fmla="*/ 317039 w 395604"/>
              <a:gd name="T77" fmla="*/ 127949 h 215265"/>
              <a:gd name="T78" fmla="*/ 352961 w 395604"/>
              <a:gd name="T79" fmla="*/ 44815 h 215265"/>
              <a:gd name="T80" fmla="*/ 360327 w 395604"/>
              <a:gd name="T81" fmla="*/ 30038 h 215265"/>
              <a:gd name="T82" fmla="*/ 370899 w 395604"/>
              <a:gd name="T83" fmla="*/ 20786 h 215265"/>
              <a:gd name="T84" fmla="*/ 387471 w 395604"/>
              <a:gd name="T85" fmla="*/ 17083 h 215265"/>
              <a:gd name="T86" fmla="*/ 395285 w 395604"/>
              <a:gd name="T87" fmla="*/ 1384 h 215265"/>
              <a:gd name="T88" fmla="*/ 339815 w 395604"/>
              <a:gd name="T89" fmla="*/ 1242 h 215265"/>
              <a:gd name="T90" fmla="*/ 314747 w 395604"/>
              <a:gd name="T91" fmla="*/ 473 h 215265"/>
              <a:gd name="T92" fmla="*/ 296809 w 395604"/>
              <a:gd name="T93" fmla="*/ 0 h 215265"/>
              <a:gd name="T94" fmla="*/ 266447 w 395604"/>
              <a:gd name="T95" fmla="*/ 473 h 215265"/>
              <a:gd name="T96" fmla="*/ 279330 w 395604"/>
              <a:gd name="T97" fmla="*/ 1384 h 215265"/>
              <a:gd name="T98" fmla="*/ 395285 w 395604"/>
              <a:gd name="T99" fmla="*/ 473 h 215265"/>
              <a:gd name="T100" fmla="*/ 373206 w 395604"/>
              <a:gd name="T101" fmla="*/ 616 h 215265"/>
              <a:gd name="T102" fmla="*/ 348364 w 395604"/>
              <a:gd name="T103" fmla="*/ 1384 h 215265"/>
              <a:gd name="T104" fmla="*/ 395285 w 395604"/>
              <a:gd name="T105" fmla="*/ 473 h 215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5604" h="215265">
                <a:moveTo>
                  <a:pt x="0" y="0"/>
                </a:moveTo>
                <a:lnTo>
                  <a:pt x="0" y="16585"/>
                </a:lnTo>
                <a:lnTo>
                  <a:pt x="7360" y="17965"/>
                </a:lnTo>
                <a:lnTo>
                  <a:pt x="12892" y="18425"/>
                </a:lnTo>
                <a:lnTo>
                  <a:pt x="26245" y="19805"/>
                </a:lnTo>
                <a:lnTo>
                  <a:pt x="48811" y="57116"/>
                </a:lnTo>
                <a:lnTo>
                  <a:pt x="114208" y="197110"/>
                </a:lnTo>
                <a:lnTo>
                  <a:pt x="118348" y="205403"/>
                </a:lnTo>
                <a:lnTo>
                  <a:pt x="120188" y="215076"/>
                </a:lnTo>
                <a:lnTo>
                  <a:pt x="130321" y="215076"/>
                </a:lnTo>
                <a:lnTo>
                  <a:pt x="180751" y="130333"/>
                </a:lnTo>
                <a:lnTo>
                  <a:pt x="155672" y="130333"/>
                </a:lnTo>
                <a:lnTo>
                  <a:pt x="151979" y="119753"/>
                </a:lnTo>
                <a:lnTo>
                  <a:pt x="151059" y="118821"/>
                </a:lnTo>
                <a:lnTo>
                  <a:pt x="120661" y="51571"/>
                </a:lnTo>
                <a:lnTo>
                  <a:pt x="118348" y="46063"/>
                </a:lnTo>
                <a:lnTo>
                  <a:pt x="113300" y="34550"/>
                </a:lnTo>
                <a:lnTo>
                  <a:pt x="113300" y="28545"/>
                </a:lnTo>
                <a:lnTo>
                  <a:pt x="116711" y="22838"/>
                </a:lnTo>
                <a:lnTo>
                  <a:pt x="124698" y="20150"/>
                </a:lnTo>
                <a:lnTo>
                  <a:pt x="133893" y="19359"/>
                </a:lnTo>
                <a:lnTo>
                  <a:pt x="247762" y="19345"/>
                </a:lnTo>
                <a:lnTo>
                  <a:pt x="260207" y="18873"/>
                </a:lnTo>
                <a:lnTo>
                  <a:pt x="267120" y="17965"/>
                </a:lnTo>
                <a:lnTo>
                  <a:pt x="272640" y="17493"/>
                </a:lnTo>
                <a:lnTo>
                  <a:pt x="279553" y="16585"/>
                </a:lnTo>
                <a:lnTo>
                  <a:pt x="279553" y="1380"/>
                </a:lnTo>
                <a:lnTo>
                  <a:pt x="141374" y="1380"/>
                </a:lnTo>
                <a:lnTo>
                  <a:pt x="9672" y="472"/>
                </a:lnTo>
                <a:lnTo>
                  <a:pt x="0" y="0"/>
                </a:lnTo>
                <a:close/>
              </a:path>
              <a:path w="395604" h="215265">
                <a:moveTo>
                  <a:pt x="276226" y="95347"/>
                </a:moveTo>
                <a:lnTo>
                  <a:pt x="202171" y="95347"/>
                </a:lnTo>
                <a:lnTo>
                  <a:pt x="205863" y="104548"/>
                </a:lnTo>
                <a:lnTo>
                  <a:pt x="206323" y="105455"/>
                </a:lnTo>
                <a:lnTo>
                  <a:pt x="250535" y="197110"/>
                </a:lnTo>
                <a:lnTo>
                  <a:pt x="254675" y="205863"/>
                </a:lnTo>
                <a:lnTo>
                  <a:pt x="256987" y="215076"/>
                </a:lnTo>
                <a:lnTo>
                  <a:pt x="268040" y="215076"/>
                </a:lnTo>
                <a:lnTo>
                  <a:pt x="317292" y="127573"/>
                </a:lnTo>
                <a:lnTo>
                  <a:pt x="290146" y="127573"/>
                </a:lnTo>
                <a:lnTo>
                  <a:pt x="285533" y="115128"/>
                </a:lnTo>
                <a:lnTo>
                  <a:pt x="285086" y="113748"/>
                </a:lnTo>
                <a:lnTo>
                  <a:pt x="276226" y="95347"/>
                </a:lnTo>
                <a:close/>
              </a:path>
              <a:path w="395604" h="215265">
                <a:moveTo>
                  <a:pt x="247762" y="19345"/>
                </a:moveTo>
                <a:lnTo>
                  <a:pt x="140926" y="19345"/>
                </a:lnTo>
                <a:lnTo>
                  <a:pt x="156824" y="21058"/>
                </a:lnTo>
                <a:lnTo>
                  <a:pt x="165854" y="26485"/>
                </a:lnTo>
                <a:lnTo>
                  <a:pt x="172208" y="36056"/>
                </a:lnTo>
                <a:lnTo>
                  <a:pt x="180077" y="50203"/>
                </a:lnTo>
                <a:lnTo>
                  <a:pt x="181457" y="52504"/>
                </a:lnTo>
                <a:lnTo>
                  <a:pt x="188370" y="65396"/>
                </a:lnTo>
                <a:lnTo>
                  <a:pt x="188370" y="72309"/>
                </a:lnTo>
                <a:lnTo>
                  <a:pt x="184205" y="80142"/>
                </a:lnTo>
                <a:lnTo>
                  <a:pt x="182838" y="82902"/>
                </a:lnTo>
                <a:lnTo>
                  <a:pt x="161652" y="126193"/>
                </a:lnTo>
                <a:lnTo>
                  <a:pt x="160272" y="130333"/>
                </a:lnTo>
                <a:lnTo>
                  <a:pt x="180751" y="130333"/>
                </a:lnTo>
                <a:lnTo>
                  <a:pt x="192498" y="105455"/>
                </a:lnTo>
                <a:lnTo>
                  <a:pt x="192970" y="104548"/>
                </a:lnTo>
                <a:lnTo>
                  <a:pt x="197110" y="95347"/>
                </a:lnTo>
                <a:lnTo>
                  <a:pt x="276226" y="95347"/>
                </a:lnTo>
                <a:lnTo>
                  <a:pt x="255147" y="51571"/>
                </a:lnTo>
                <a:lnTo>
                  <a:pt x="252387" y="45591"/>
                </a:lnTo>
                <a:lnTo>
                  <a:pt x="247762" y="35458"/>
                </a:lnTo>
                <a:lnTo>
                  <a:pt x="247762" y="19345"/>
                </a:lnTo>
                <a:close/>
              </a:path>
              <a:path w="395604" h="215265">
                <a:moveTo>
                  <a:pt x="297046" y="0"/>
                </a:moveTo>
                <a:lnTo>
                  <a:pt x="297046" y="17493"/>
                </a:lnTo>
                <a:lnTo>
                  <a:pt x="304891" y="17493"/>
                </a:lnTo>
                <a:lnTo>
                  <a:pt x="311331" y="18425"/>
                </a:lnTo>
                <a:lnTo>
                  <a:pt x="318722" y="19762"/>
                </a:lnTo>
                <a:lnTo>
                  <a:pt x="325551" y="22222"/>
                </a:lnTo>
                <a:lnTo>
                  <a:pt x="330567" y="26581"/>
                </a:lnTo>
                <a:lnTo>
                  <a:pt x="332421" y="33272"/>
                </a:lnTo>
                <a:lnTo>
                  <a:pt x="332412" y="34550"/>
                </a:lnTo>
                <a:lnTo>
                  <a:pt x="302119" y="113748"/>
                </a:lnTo>
                <a:lnTo>
                  <a:pt x="300739" y="116533"/>
                </a:lnTo>
                <a:lnTo>
                  <a:pt x="297046" y="127573"/>
                </a:lnTo>
                <a:lnTo>
                  <a:pt x="317292" y="127573"/>
                </a:lnTo>
                <a:lnTo>
                  <a:pt x="350483" y="51571"/>
                </a:lnTo>
                <a:lnTo>
                  <a:pt x="353243" y="44683"/>
                </a:lnTo>
                <a:lnTo>
                  <a:pt x="356923" y="36391"/>
                </a:lnTo>
                <a:lnTo>
                  <a:pt x="360615" y="29950"/>
                </a:lnTo>
                <a:lnTo>
                  <a:pt x="366136" y="20725"/>
                </a:lnTo>
                <a:lnTo>
                  <a:pt x="371196" y="20725"/>
                </a:lnTo>
                <a:lnTo>
                  <a:pt x="381801" y="18425"/>
                </a:lnTo>
                <a:lnTo>
                  <a:pt x="387781" y="17033"/>
                </a:lnTo>
                <a:lnTo>
                  <a:pt x="395601" y="15653"/>
                </a:lnTo>
                <a:lnTo>
                  <a:pt x="395601" y="1380"/>
                </a:lnTo>
                <a:lnTo>
                  <a:pt x="348642" y="1380"/>
                </a:lnTo>
                <a:lnTo>
                  <a:pt x="340087" y="1238"/>
                </a:lnTo>
                <a:lnTo>
                  <a:pt x="323310" y="614"/>
                </a:lnTo>
                <a:lnTo>
                  <a:pt x="314999" y="472"/>
                </a:lnTo>
                <a:lnTo>
                  <a:pt x="309031" y="472"/>
                </a:lnTo>
                <a:lnTo>
                  <a:pt x="297046" y="0"/>
                </a:lnTo>
                <a:close/>
              </a:path>
              <a:path w="395604" h="215265">
                <a:moveTo>
                  <a:pt x="273100" y="472"/>
                </a:moveTo>
                <a:lnTo>
                  <a:pt x="266660" y="472"/>
                </a:lnTo>
                <a:lnTo>
                  <a:pt x="141374" y="1380"/>
                </a:lnTo>
                <a:lnTo>
                  <a:pt x="279553" y="1380"/>
                </a:lnTo>
                <a:lnTo>
                  <a:pt x="273100" y="472"/>
                </a:lnTo>
                <a:close/>
              </a:path>
              <a:path w="395604" h="215265">
                <a:moveTo>
                  <a:pt x="395601" y="472"/>
                </a:moveTo>
                <a:lnTo>
                  <a:pt x="381801" y="472"/>
                </a:lnTo>
                <a:lnTo>
                  <a:pt x="373504" y="614"/>
                </a:lnTo>
                <a:lnTo>
                  <a:pt x="356925" y="1238"/>
                </a:lnTo>
                <a:lnTo>
                  <a:pt x="348642" y="1380"/>
                </a:lnTo>
                <a:lnTo>
                  <a:pt x="395601" y="1380"/>
                </a:lnTo>
                <a:lnTo>
                  <a:pt x="395601"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3" name="object 20"/>
          <p:cNvSpPr>
            <a:spLocks/>
          </p:cNvSpPr>
          <p:nvPr/>
        </p:nvSpPr>
        <p:spPr bwMode="auto">
          <a:xfrm>
            <a:off x="3719022" y="5688589"/>
            <a:ext cx="87608" cy="186151"/>
          </a:xfrm>
          <a:custGeom>
            <a:avLst/>
            <a:gdLst>
              <a:gd name="T0" fmla="*/ 10650 w 143510"/>
              <a:gd name="T1" fmla="*/ 145066 h 308609"/>
              <a:gd name="T2" fmla="*/ 29526 w 143510"/>
              <a:gd name="T3" fmla="*/ 149085 h 308609"/>
              <a:gd name="T4" fmla="*/ 37423 w 143510"/>
              <a:gd name="T5" fmla="*/ 165398 h 308609"/>
              <a:gd name="T6" fmla="*/ 37141 w 143510"/>
              <a:gd name="T7" fmla="*/ 265059 h 308609"/>
              <a:gd name="T8" fmla="*/ 34304 w 143510"/>
              <a:gd name="T9" fmla="*/ 283185 h 308609"/>
              <a:gd name="T10" fmla="*/ 17609 w 143510"/>
              <a:gd name="T11" fmla="*/ 290119 h 308609"/>
              <a:gd name="T12" fmla="*/ 5544 w 143510"/>
              <a:gd name="T13" fmla="*/ 291965 h 308609"/>
              <a:gd name="T14" fmla="*/ 0 w 143510"/>
              <a:gd name="T15" fmla="*/ 308601 h 308609"/>
              <a:gd name="T16" fmla="*/ 13892 w 143510"/>
              <a:gd name="T17" fmla="*/ 309512 h 308609"/>
              <a:gd name="T18" fmla="*/ 56930 w 143510"/>
              <a:gd name="T19" fmla="*/ 308743 h 308609"/>
              <a:gd name="T20" fmla="*/ 144176 w 143510"/>
              <a:gd name="T21" fmla="*/ 294733 h 308609"/>
              <a:gd name="T22" fmla="*/ 133051 w 143510"/>
              <a:gd name="T23" fmla="*/ 291054 h 308609"/>
              <a:gd name="T24" fmla="*/ 118271 w 143510"/>
              <a:gd name="T25" fmla="*/ 289200 h 308609"/>
              <a:gd name="T26" fmla="*/ 108007 w 143510"/>
              <a:gd name="T27" fmla="*/ 283185 h 308609"/>
              <a:gd name="T28" fmla="*/ 105866 w 143510"/>
              <a:gd name="T29" fmla="*/ 265059 h 308609"/>
              <a:gd name="T30" fmla="*/ 106155 w 143510"/>
              <a:gd name="T31" fmla="*/ 246232 h 308609"/>
              <a:gd name="T32" fmla="*/ 144176 w 143510"/>
              <a:gd name="T33" fmla="*/ 308601 h 308609"/>
              <a:gd name="T34" fmla="*/ 85998 w 143510"/>
              <a:gd name="T35" fmla="*/ 308743 h 308609"/>
              <a:gd name="T36" fmla="*/ 129808 w 143510"/>
              <a:gd name="T37" fmla="*/ 309512 h 308609"/>
              <a:gd name="T38" fmla="*/ 144176 w 143510"/>
              <a:gd name="T39" fmla="*/ 308601 h 308609"/>
              <a:gd name="T40" fmla="*/ 89935 w 143510"/>
              <a:gd name="T41" fmla="*/ 86849 h 308609"/>
              <a:gd name="T42" fmla="*/ 82977 w 143510"/>
              <a:gd name="T43" fmla="*/ 95168 h 308609"/>
              <a:gd name="T44" fmla="*/ 3241 w 143510"/>
              <a:gd name="T45" fmla="*/ 129351 h 308609"/>
              <a:gd name="T46" fmla="*/ 10650 w 143510"/>
              <a:gd name="T47" fmla="*/ 145066 h 308609"/>
              <a:gd name="T48" fmla="*/ 106155 w 143510"/>
              <a:gd name="T49" fmla="*/ 98871 h 308609"/>
              <a:gd name="T50" fmla="*/ 71387 w 143510"/>
              <a:gd name="T51" fmla="*/ 0 h 308609"/>
              <a:gd name="T52" fmla="*/ 43116 w 143510"/>
              <a:gd name="T53" fmla="*/ 9473 h 308609"/>
              <a:gd name="T54" fmla="*/ 30137 w 143510"/>
              <a:gd name="T55" fmla="*/ 35567 h 308609"/>
              <a:gd name="T56" fmla="*/ 41959 w 143510"/>
              <a:gd name="T57" fmla="*/ 62936 h 308609"/>
              <a:gd name="T58" fmla="*/ 70461 w 143510"/>
              <a:gd name="T59" fmla="*/ 72982 h 308609"/>
              <a:gd name="T60" fmla="*/ 99674 w 143510"/>
              <a:gd name="T61" fmla="*/ 62877 h 308609"/>
              <a:gd name="T62" fmla="*/ 112187 w 143510"/>
              <a:gd name="T63" fmla="*/ 35094 h 308609"/>
              <a:gd name="T64" fmla="*/ 99615 w 143510"/>
              <a:gd name="T65" fmla="*/ 9063 h 308609"/>
              <a:gd name="T66" fmla="*/ 71387 w 143510"/>
              <a:gd name="T67" fmla="*/ 0 h 308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510" h="308609">
                <a:moveTo>
                  <a:pt x="105455" y="144619"/>
                </a:moveTo>
                <a:lnTo>
                  <a:pt x="10580" y="144619"/>
                </a:lnTo>
                <a:lnTo>
                  <a:pt x="17033" y="145066"/>
                </a:lnTo>
                <a:lnTo>
                  <a:pt x="29331" y="148626"/>
                </a:lnTo>
                <a:lnTo>
                  <a:pt x="35282" y="155205"/>
                </a:lnTo>
                <a:lnTo>
                  <a:pt x="37176" y="164889"/>
                </a:lnTo>
                <a:lnTo>
                  <a:pt x="37248" y="254344"/>
                </a:lnTo>
                <a:lnTo>
                  <a:pt x="36896" y="264243"/>
                </a:lnTo>
                <a:lnTo>
                  <a:pt x="35940" y="273968"/>
                </a:lnTo>
                <a:lnTo>
                  <a:pt x="34078" y="282313"/>
                </a:lnTo>
                <a:lnTo>
                  <a:pt x="31766" y="288778"/>
                </a:lnTo>
                <a:lnTo>
                  <a:pt x="17493" y="289226"/>
                </a:lnTo>
                <a:lnTo>
                  <a:pt x="11040" y="290158"/>
                </a:lnTo>
                <a:lnTo>
                  <a:pt x="5507" y="291066"/>
                </a:lnTo>
                <a:lnTo>
                  <a:pt x="0" y="293826"/>
                </a:lnTo>
                <a:lnTo>
                  <a:pt x="0" y="307651"/>
                </a:lnTo>
                <a:lnTo>
                  <a:pt x="7820" y="308559"/>
                </a:lnTo>
                <a:lnTo>
                  <a:pt x="13800" y="308559"/>
                </a:lnTo>
                <a:lnTo>
                  <a:pt x="28176" y="308417"/>
                </a:lnTo>
                <a:lnTo>
                  <a:pt x="56555" y="307793"/>
                </a:lnTo>
                <a:lnTo>
                  <a:pt x="143226" y="307651"/>
                </a:lnTo>
                <a:lnTo>
                  <a:pt x="143226" y="293826"/>
                </a:lnTo>
                <a:lnTo>
                  <a:pt x="137246" y="291066"/>
                </a:lnTo>
                <a:lnTo>
                  <a:pt x="132174" y="290158"/>
                </a:lnTo>
                <a:lnTo>
                  <a:pt x="125113" y="289322"/>
                </a:lnTo>
                <a:lnTo>
                  <a:pt x="117492" y="288310"/>
                </a:lnTo>
                <a:lnTo>
                  <a:pt x="110992" y="286261"/>
                </a:lnTo>
                <a:lnTo>
                  <a:pt x="107295" y="282313"/>
                </a:lnTo>
                <a:lnTo>
                  <a:pt x="105649" y="273968"/>
                </a:lnTo>
                <a:lnTo>
                  <a:pt x="105168" y="264243"/>
                </a:lnTo>
                <a:lnTo>
                  <a:pt x="105290" y="254344"/>
                </a:lnTo>
                <a:lnTo>
                  <a:pt x="105455" y="245474"/>
                </a:lnTo>
                <a:lnTo>
                  <a:pt x="105455" y="144619"/>
                </a:lnTo>
                <a:close/>
              </a:path>
              <a:path w="143510" h="308609">
                <a:moveTo>
                  <a:pt x="143226" y="307651"/>
                </a:moveTo>
                <a:lnTo>
                  <a:pt x="70917" y="307651"/>
                </a:lnTo>
                <a:lnTo>
                  <a:pt x="85431" y="307793"/>
                </a:lnTo>
                <a:lnTo>
                  <a:pt x="114446" y="308417"/>
                </a:lnTo>
                <a:lnTo>
                  <a:pt x="128953" y="308559"/>
                </a:lnTo>
                <a:lnTo>
                  <a:pt x="134934" y="308559"/>
                </a:lnTo>
                <a:lnTo>
                  <a:pt x="143226" y="307651"/>
                </a:lnTo>
                <a:close/>
              </a:path>
              <a:path w="143510" h="308609">
                <a:moveTo>
                  <a:pt x="106388" y="86582"/>
                </a:moveTo>
                <a:lnTo>
                  <a:pt x="89342" y="86582"/>
                </a:lnTo>
                <a:lnTo>
                  <a:pt x="85202" y="91655"/>
                </a:lnTo>
                <a:lnTo>
                  <a:pt x="82430" y="94875"/>
                </a:lnTo>
                <a:lnTo>
                  <a:pt x="38655" y="121298"/>
                </a:lnTo>
                <a:lnTo>
                  <a:pt x="3220" y="128953"/>
                </a:lnTo>
                <a:lnTo>
                  <a:pt x="3220" y="145066"/>
                </a:lnTo>
                <a:lnTo>
                  <a:pt x="10580" y="144619"/>
                </a:lnTo>
                <a:lnTo>
                  <a:pt x="105455" y="144619"/>
                </a:lnTo>
                <a:lnTo>
                  <a:pt x="105455" y="98567"/>
                </a:lnTo>
                <a:lnTo>
                  <a:pt x="106388" y="86582"/>
                </a:lnTo>
                <a:close/>
              </a:path>
              <a:path w="143510" h="308609">
                <a:moveTo>
                  <a:pt x="70917" y="0"/>
                </a:moveTo>
                <a:lnTo>
                  <a:pt x="55969" y="2433"/>
                </a:lnTo>
                <a:lnTo>
                  <a:pt x="42832" y="9444"/>
                </a:lnTo>
                <a:lnTo>
                  <a:pt x="33493" y="20597"/>
                </a:lnTo>
                <a:lnTo>
                  <a:pt x="29938" y="35458"/>
                </a:lnTo>
                <a:lnTo>
                  <a:pt x="33090" y="51000"/>
                </a:lnTo>
                <a:lnTo>
                  <a:pt x="41682" y="62742"/>
                </a:lnTo>
                <a:lnTo>
                  <a:pt x="54417" y="70167"/>
                </a:lnTo>
                <a:lnTo>
                  <a:pt x="69997" y="72757"/>
                </a:lnTo>
                <a:lnTo>
                  <a:pt x="85804" y="70159"/>
                </a:lnTo>
                <a:lnTo>
                  <a:pt x="99017" y="62683"/>
                </a:lnTo>
                <a:lnTo>
                  <a:pt x="108081" y="50801"/>
                </a:lnTo>
                <a:lnTo>
                  <a:pt x="111448" y="34986"/>
                </a:lnTo>
                <a:lnTo>
                  <a:pt x="108031" y="20004"/>
                </a:lnTo>
                <a:lnTo>
                  <a:pt x="98959" y="9035"/>
                </a:lnTo>
                <a:lnTo>
                  <a:pt x="85999" y="2295"/>
                </a:lnTo>
                <a:lnTo>
                  <a:pt x="709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4" name="object 21"/>
          <p:cNvSpPr>
            <a:spLocks/>
          </p:cNvSpPr>
          <p:nvPr/>
        </p:nvSpPr>
        <p:spPr bwMode="auto">
          <a:xfrm>
            <a:off x="3802780" y="5710545"/>
            <a:ext cx="98198" cy="166104"/>
          </a:xfrm>
          <a:custGeom>
            <a:avLst/>
            <a:gdLst>
              <a:gd name="T0" fmla="*/ 101315 w 161925"/>
              <a:gd name="T1" fmla="*/ 83297 h 274954"/>
              <a:gd name="T2" fmla="*/ 25338 w 161925"/>
              <a:gd name="T3" fmla="*/ 83297 h 274954"/>
              <a:gd name="T4" fmla="*/ 30858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31 w 161925"/>
              <a:gd name="T29" fmla="*/ 240601 h 274954"/>
              <a:gd name="T30" fmla="*/ 123893 w 161925"/>
              <a:gd name="T31" fmla="*/ 240601 h 274954"/>
              <a:gd name="T32" fmla="*/ 110064 w 161925"/>
              <a:gd name="T33" fmla="*/ 233249 h 274954"/>
              <a:gd name="T34" fmla="*/ 103447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5 w 161925"/>
              <a:gd name="T45" fmla="*/ 229272 h 274954"/>
              <a:gd name="T46" fmla="*/ 143118 w 161925"/>
              <a:gd name="T47" fmla="*/ 233887 h 274954"/>
              <a:gd name="T48" fmla="*/ 134368 w 161925"/>
              <a:gd name="T49" fmla="*/ 238503 h 274954"/>
              <a:gd name="T50" fmla="*/ 123893 w 161925"/>
              <a:gd name="T51" fmla="*/ 240601 h 274954"/>
              <a:gd name="T52" fmla="*/ 160731 w 161925"/>
              <a:gd name="T53" fmla="*/ 240601 h 274954"/>
              <a:gd name="T54" fmla="*/ 161652 w 161925"/>
              <a:gd name="T55" fmla="*/ 239677 h 274954"/>
              <a:gd name="T56" fmla="*/ 161652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6002 w 161925"/>
              <a:gd name="T67" fmla="*/ 15275 h 274954"/>
              <a:gd name="T68" fmla="*/ 49684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58"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31" y="239494"/>
                </a:lnTo>
                <a:lnTo>
                  <a:pt x="123893" y="239494"/>
                </a:lnTo>
                <a:lnTo>
                  <a:pt x="110064" y="232176"/>
                </a:lnTo>
                <a:lnTo>
                  <a:pt x="103447" y="214798"/>
                </a:lnTo>
                <a:lnTo>
                  <a:pt x="101409" y="194224"/>
                </a:lnTo>
                <a:lnTo>
                  <a:pt x="101315" y="82914"/>
                </a:lnTo>
                <a:close/>
              </a:path>
              <a:path w="161925" h="274954">
                <a:moveTo>
                  <a:pt x="159352" y="226129"/>
                </a:moveTo>
                <a:lnTo>
                  <a:pt x="156132" y="226129"/>
                </a:lnTo>
                <a:lnTo>
                  <a:pt x="150315" y="228217"/>
                </a:lnTo>
                <a:lnTo>
                  <a:pt x="143118" y="232811"/>
                </a:lnTo>
                <a:lnTo>
                  <a:pt x="134368" y="237406"/>
                </a:lnTo>
                <a:lnTo>
                  <a:pt x="123893" y="239494"/>
                </a:lnTo>
                <a:lnTo>
                  <a:pt x="160731" y="239494"/>
                </a:lnTo>
                <a:lnTo>
                  <a:pt x="161652" y="238574"/>
                </a:lnTo>
                <a:lnTo>
                  <a:pt x="161652" y="228914"/>
                </a:lnTo>
                <a:lnTo>
                  <a:pt x="159352" y="226129"/>
                </a:lnTo>
                <a:close/>
              </a:path>
              <a:path w="161925" h="274954">
                <a:moveTo>
                  <a:pt x="101315" y="0"/>
                </a:moveTo>
                <a:lnTo>
                  <a:pt x="83822" y="0"/>
                </a:lnTo>
                <a:lnTo>
                  <a:pt x="79222" y="9225"/>
                </a:lnTo>
                <a:lnTo>
                  <a:pt x="76002" y="15205"/>
                </a:lnTo>
                <a:lnTo>
                  <a:pt x="49684"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5" name="object 22"/>
          <p:cNvSpPr>
            <a:spLocks/>
          </p:cNvSpPr>
          <p:nvPr/>
        </p:nvSpPr>
        <p:spPr bwMode="auto">
          <a:xfrm>
            <a:off x="3901941" y="5678088"/>
            <a:ext cx="182919" cy="196652"/>
          </a:xfrm>
          <a:custGeom>
            <a:avLst/>
            <a:gdLst>
              <a:gd name="T0" fmla="*/ 96715 w 301625"/>
              <a:gd name="T1" fmla="*/ 0 h 326390"/>
              <a:gd name="T2" fmla="*/ 84730 w 301625"/>
              <a:gd name="T3" fmla="*/ 5057 h 326390"/>
              <a:gd name="T4" fmla="*/ 4127 w 301625"/>
              <a:gd name="T5" fmla="*/ 23519 h 326390"/>
              <a:gd name="T6" fmla="*/ 9672 w 301625"/>
              <a:gd name="T7" fmla="*/ 38753 h 326390"/>
              <a:gd name="T8" fmla="*/ 28046 w 301625"/>
              <a:gd name="T9" fmla="*/ 42464 h 326390"/>
              <a:gd name="T10" fmla="*/ 37581 w 301625"/>
              <a:gd name="T11" fmla="*/ 57449 h 326390"/>
              <a:gd name="T12" fmla="*/ 37771 w 301625"/>
              <a:gd name="T13" fmla="*/ 264862 h 326390"/>
              <a:gd name="T14" fmla="*/ 17965 w 301625"/>
              <a:gd name="T15" fmla="*/ 306867 h 326390"/>
              <a:gd name="T16" fmla="*/ 5980 w 301625"/>
              <a:gd name="T17" fmla="*/ 309159 h 326390"/>
              <a:gd name="T18" fmla="*/ 0 w 301625"/>
              <a:gd name="T19" fmla="*/ 326237 h 326390"/>
              <a:gd name="T20" fmla="*/ 14272 w 301625"/>
              <a:gd name="T21" fmla="*/ 326686 h 326390"/>
              <a:gd name="T22" fmla="*/ 139067 w 301625"/>
              <a:gd name="T23" fmla="*/ 325777 h 326390"/>
              <a:gd name="T24" fmla="*/ 141846 w 301625"/>
              <a:gd name="T25" fmla="*/ 310093 h 326390"/>
              <a:gd name="T26" fmla="*/ 120213 w 301625"/>
              <a:gd name="T27" fmla="*/ 306394 h 326390"/>
              <a:gd name="T28" fmla="*/ 109608 w 301625"/>
              <a:gd name="T29" fmla="*/ 264862 h 326390"/>
              <a:gd name="T30" fmla="*/ 144507 w 301625"/>
              <a:gd name="T31" fmla="*/ 141731 h 326390"/>
              <a:gd name="T32" fmla="*/ 252851 w 301625"/>
              <a:gd name="T33" fmla="*/ 140739 h 326390"/>
              <a:gd name="T34" fmla="*/ 110068 w 301625"/>
              <a:gd name="T35" fmla="*/ 137513 h 326390"/>
              <a:gd name="T36" fmla="*/ 109694 w 301625"/>
              <a:gd name="T37" fmla="*/ 15099 h 326390"/>
              <a:gd name="T38" fmla="*/ 139067 w 301625"/>
              <a:gd name="T39" fmla="*/ 325777 h 326390"/>
              <a:gd name="T40" fmla="*/ 110848 w 301625"/>
              <a:gd name="T41" fmla="*/ 325919 h 326390"/>
              <a:gd name="T42" fmla="*/ 130793 w 301625"/>
              <a:gd name="T43" fmla="*/ 326686 h 326390"/>
              <a:gd name="T44" fmla="*/ 139067 w 301625"/>
              <a:gd name="T45" fmla="*/ 325777 h 326390"/>
              <a:gd name="T46" fmla="*/ 154292 w 301625"/>
              <a:gd name="T47" fmla="*/ 140739 h 326390"/>
              <a:gd name="T48" fmla="*/ 187330 w 301625"/>
              <a:gd name="T49" fmla="*/ 158849 h 326390"/>
              <a:gd name="T50" fmla="*/ 192050 w 301625"/>
              <a:gd name="T51" fmla="*/ 198428 h 326390"/>
              <a:gd name="T52" fmla="*/ 192088 w 301625"/>
              <a:gd name="T53" fmla="*/ 282975 h 326390"/>
              <a:gd name="T54" fmla="*/ 186990 w 301625"/>
              <a:gd name="T55" fmla="*/ 300389 h 326390"/>
              <a:gd name="T56" fmla="*/ 174545 w 301625"/>
              <a:gd name="T57" fmla="*/ 306867 h 326390"/>
              <a:gd name="T58" fmla="*/ 163952 w 301625"/>
              <a:gd name="T59" fmla="*/ 309632 h 326390"/>
              <a:gd name="T60" fmla="*/ 159799 w 301625"/>
              <a:gd name="T61" fmla="*/ 325304 h 326390"/>
              <a:gd name="T62" fmla="*/ 170865 w 301625"/>
              <a:gd name="T63" fmla="*/ 326686 h 326390"/>
              <a:gd name="T64" fmla="*/ 209399 w 301625"/>
              <a:gd name="T65" fmla="*/ 325919 h 326390"/>
              <a:gd name="T66" fmla="*/ 301199 w 301625"/>
              <a:gd name="T67" fmla="*/ 325777 h 326390"/>
              <a:gd name="T68" fmla="*/ 295666 w 301625"/>
              <a:gd name="T69" fmla="*/ 309159 h 326390"/>
              <a:gd name="T70" fmla="*/ 272640 w 301625"/>
              <a:gd name="T71" fmla="*/ 306394 h 326390"/>
              <a:gd name="T72" fmla="*/ 264676 w 301625"/>
              <a:gd name="T73" fmla="*/ 291667 h 326390"/>
              <a:gd name="T74" fmla="*/ 263900 w 301625"/>
              <a:gd name="T75" fmla="*/ 194255 h 326390"/>
              <a:gd name="T76" fmla="*/ 263541 w 301625"/>
              <a:gd name="T77" fmla="*/ 177337 h 326390"/>
              <a:gd name="T78" fmla="*/ 257102 w 301625"/>
              <a:gd name="T79" fmla="*/ 146950 h 326390"/>
              <a:gd name="T80" fmla="*/ 301199 w 301625"/>
              <a:gd name="T81" fmla="*/ 325777 h 326390"/>
              <a:gd name="T82" fmla="*/ 238419 w 301625"/>
              <a:gd name="T83" fmla="*/ 325919 h 326390"/>
              <a:gd name="T84" fmla="*/ 287373 w 301625"/>
              <a:gd name="T85" fmla="*/ 326686 h 326390"/>
              <a:gd name="T86" fmla="*/ 301199 w 301625"/>
              <a:gd name="T87" fmla="*/ 326237 h 326390"/>
              <a:gd name="T88" fmla="*/ 141846 w 301625"/>
              <a:gd name="T89" fmla="*/ 309632 h 326390"/>
              <a:gd name="T90" fmla="*/ 141846 w 301625"/>
              <a:gd name="T91" fmla="*/ 310093 h 326390"/>
              <a:gd name="T92" fmla="*/ 187438 w 301625"/>
              <a:gd name="T93" fmla="*/ 109821 h 326390"/>
              <a:gd name="T94" fmla="*/ 137296 w 301625"/>
              <a:gd name="T95" fmla="*/ 123667 h 326390"/>
              <a:gd name="T96" fmla="*/ 112368 w 301625"/>
              <a:gd name="T97" fmla="*/ 137513 h 326390"/>
              <a:gd name="T98" fmla="*/ 247787 w 301625"/>
              <a:gd name="T99" fmla="*/ 133340 h 326390"/>
              <a:gd name="T100" fmla="*/ 220032 w 301625"/>
              <a:gd name="T101" fmla="*/ 115704 h 326390"/>
              <a:gd name="T102" fmla="*/ 187438 w 301625"/>
              <a:gd name="T103" fmla="*/ 109821 h 3263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1625" h="326390">
                <a:moveTo>
                  <a:pt x="111920" y="0"/>
                </a:moveTo>
                <a:lnTo>
                  <a:pt x="96715" y="0"/>
                </a:lnTo>
                <a:lnTo>
                  <a:pt x="89330" y="3220"/>
                </a:lnTo>
                <a:lnTo>
                  <a:pt x="84730" y="5047"/>
                </a:lnTo>
                <a:lnTo>
                  <a:pt x="39522" y="18914"/>
                </a:lnTo>
                <a:lnTo>
                  <a:pt x="4127" y="23473"/>
                </a:lnTo>
                <a:lnTo>
                  <a:pt x="4127" y="37298"/>
                </a:lnTo>
                <a:lnTo>
                  <a:pt x="9672" y="38678"/>
                </a:lnTo>
                <a:lnTo>
                  <a:pt x="13352" y="39138"/>
                </a:lnTo>
                <a:lnTo>
                  <a:pt x="28046" y="42382"/>
                </a:lnTo>
                <a:lnTo>
                  <a:pt x="35231" y="47830"/>
                </a:lnTo>
                <a:lnTo>
                  <a:pt x="37581" y="57337"/>
                </a:lnTo>
                <a:lnTo>
                  <a:pt x="37771" y="72757"/>
                </a:lnTo>
                <a:lnTo>
                  <a:pt x="37771" y="264348"/>
                </a:lnTo>
                <a:lnTo>
                  <a:pt x="37965" y="271060"/>
                </a:lnTo>
                <a:lnTo>
                  <a:pt x="17965" y="306271"/>
                </a:lnTo>
                <a:lnTo>
                  <a:pt x="11040" y="307651"/>
                </a:lnTo>
                <a:lnTo>
                  <a:pt x="5980" y="308559"/>
                </a:lnTo>
                <a:lnTo>
                  <a:pt x="0" y="311319"/>
                </a:lnTo>
                <a:lnTo>
                  <a:pt x="0" y="325604"/>
                </a:lnTo>
                <a:lnTo>
                  <a:pt x="8292" y="326052"/>
                </a:lnTo>
                <a:lnTo>
                  <a:pt x="14272" y="326052"/>
                </a:lnTo>
                <a:lnTo>
                  <a:pt x="104075" y="325144"/>
                </a:lnTo>
                <a:lnTo>
                  <a:pt x="139067" y="325144"/>
                </a:lnTo>
                <a:lnTo>
                  <a:pt x="141846" y="324224"/>
                </a:lnTo>
                <a:lnTo>
                  <a:pt x="141846" y="309491"/>
                </a:lnTo>
                <a:lnTo>
                  <a:pt x="133106" y="309491"/>
                </a:lnTo>
                <a:lnTo>
                  <a:pt x="120213" y="305799"/>
                </a:lnTo>
                <a:lnTo>
                  <a:pt x="109450" y="271060"/>
                </a:lnTo>
                <a:lnTo>
                  <a:pt x="109608" y="264348"/>
                </a:lnTo>
                <a:lnTo>
                  <a:pt x="109596" y="171897"/>
                </a:lnTo>
                <a:lnTo>
                  <a:pt x="144507" y="141456"/>
                </a:lnTo>
                <a:lnTo>
                  <a:pt x="154292" y="140466"/>
                </a:lnTo>
                <a:lnTo>
                  <a:pt x="252851" y="140466"/>
                </a:lnTo>
                <a:lnTo>
                  <a:pt x="250643" y="137246"/>
                </a:lnTo>
                <a:lnTo>
                  <a:pt x="110068" y="137246"/>
                </a:lnTo>
                <a:lnTo>
                  <a:pt x="109608" y="134934"/>
                </a:lnTo>
                <a:lnTo>
                  <a:pt x="109694" y="15070"/>
                </a:lnTo>
                <a:lnTo>
                  <a:pt x="111920" y="0"/>
                </a:lnTo>
                <a:close/>
              </a:path>
              <a:path w="301625" h="326390">
                <a:moveTo>
                  <a:pt x="139067" y="325144"/>
                </a:moveTo>
                <a:lnTo>
                  <a:pt x="104075" y="325144"/>
                </a:lnTo>
                <a:lnTo>
                  <a:pt x="110848" y="325286"/>
                </a:lnTo>
                <a:lnTo>
                  <a:pt x="124035" y="325910"/>
                </a:lnTo>
                <a:lnTo>
                  <a:pt x="130793" y="326052"/>
                </a:lnTo>
                <a:lnTo>
                  <a:pt x="136326" y="326052"/>
                </a:lnTo>
                <a:lnTo>
                  <a:pt x="139067" y="325144"/>
                </a:lnTo>
                <a:close/>
              </a:path>
              <a:path w="301625" h="326390">
                <a:moveTo>
                  <a:pt x="252851" y="140466"/>
                </a:moveTo>
                <a:lnTo>
                  <a:pt x="154292" y="140466"/>
                </a:lnTo>
                <a:lnTo>
                  <a:pt x="176121" y="145445"/>
                </a:lnTo>
                <a:lnTo>
                  <a:pt x="187330" y="158541"/>
                </a:lnTo>
                <a:lnTo>
                  <a:pt x="191460" y="176993"/>
                </a:lnTo>
                <a:lnTo>
                  <a:pt x="192050" y="198043"/>
                </a:lnTo>
                <a:lnTo>
                  <a:pt x="192139" y="280066"/>
                </a:lnTo>
                <a:lnTo>
                  <a:pt x="192088" y="282426"/>
                </a:lnTo>
                <a:lnTo>
                  <a:pt x="190697" y="291876"/>
                </a:lnTo>
                <a:lnTo>
                  <a:pt x="186990" y="299806"/>
                </a:lnTo>
                <a:lnTo>
                  <a:pt x="182825" y="304866"/>
                </a:lnTo>
                <a:lnTo>
                  <a:pt x="174545" y="306271"/>
                </a:lnTo>
                <a:lnTo>
                  <a:pt x="169025" y="307651"/>
                </a:lnTo>
                <a:lnTo>
                  <a:pt x="163952" y="309031"/>
                </a:lnTo>
                <a:lnTo>
                  <a:pt x="159799" y="311779"/>
                </a:lnTo>
                <a:lnTo>
                  <a:pt x="159799" y="324672"/>
                </a:lnTo>
                <a:lnTo>
                  <a:pt x="165332" y="326052"/>
                </a:lnTo>
                <a:lnTo>
                  <a:pt x="170865" y="326052"/>
                </a:lnTo>
                <a:lnTo>
                  <a:pt x="183708" y="325910"/>
                </a:lnTo>
                <a:lnTo>
                  <a:pt x="209399" y="325286"/>
                </a:lnTo>
                <a:lnTo>
                  <a:pt x="221976" y="325144"/>
                </a:lnTo>
                <a:lnTo>
                  <a:pt x="301199" y="325144"/>
                </a:lnTo>
                <a:lnTo>
                  <a:pt x="301199" y="311319"/>
                </a:lnTo>
                <a:lnTo>
                  <a:pt x="295666" y="308559"/>
                </a:lnTo>
                <a:lnTo>
                  <a:pt x="281865" y="306271"/>
                </a:lnTo>
                <a:lnTo>
                  <a:pt x="272640" y="305799"/>
                </a:lnTo>
                <a:lnTo>
                  <a:pt x="267120" y="297978"/>
                </a:lnTo>
                <a:lnTo>
                  <a:pt x="264676" y="291101"/>
                </a:lnTo>
                <a:lnTo>
                  <a:pt x="263856" y="282426"/>
                </a:lnTo>
                <a:lnTo>
                  <a:pt x="263900" y="193878"/>
                </a:lnTo>
                <a:lnTo>
                  <a:pt x="263667" y="179145"/>
                </a:lnTo>
                <a:lnTo>
                  <a:pt x="263541" y="176993"/>
                </a:lnTo>
                <a:lnTo>
                  <a:pt x="261886" y="161932"/>
                </a:lnTo>
                <a:lnTo>
                  <a:pt x="257102" y="146665"/>
                </a:lnTo>
                <a:lnTo>
                  <a:pt x="252851" y="140466"/>
                </a:lnTo>
                <a:close/>
              </a:path>
              <a:path w="301625" h="326390">
                <a:moveTo>
                  <a:pt x="301199" y="325144"/>
                </a:moveTo>
                <a:lnTo>
                  <a:pt x="221976" y="325144"/>
                </a:lnTo>
                <a:lnTo>
                  <a:pt x="238419" y="325286"/>
                </a:lnTo>
                <a:lnTo>
                  <a:pt x="270945" y="325910"/>
                </a:lnTo>
                <a:lnTo>
                  <a:pt x="287373" y="326052"/>
                </a:lnTo>
                <a:lnTo>
                  <a:pt x="293378" y="326052"/>
                </a:lnTo>
                <a:lnTo>
                  <a:pt x="301199" y="325604"/>
                </a:lnTo>
                <a:lnTo>
                  <a:pt x="301199" y="325144"/>
                </a:lnTo>
                <a:close/>
              </a:path>
              <a:path w="301625" h="326390">
                <a:moveTo>
                  <a:pt x="141846" y="309031"/>
                </a:moveTo>
                <a:lnTo>
                  <a:pt x="133106" y="309491"/>
                </a:lnTo>
                <a:lnTo>
                  <a:pt x="141846" y="309491"/>
                </a:lnTo>
                <a:lnTo>
                  <a:pt x="141846" y="309031"/>
                </a:lnTo>
                <a:close/>
              </a:path>
              <a:path w="301625" h="326390">
                <a:moveTo>
                  <a:pt x="187438" y="109608"/>
                </a:moveTo>
                <a:lnTo>
                  <a:pt x="159714" y="113926"/>
                </a:lnTo>
                <a:lnTo>
                  <a:pt x="137296" y="123427"/>
                </a:lnTo>
                <a:lnTo>
                  <a:pt x="121181" y="132928"/>
                </a:lnTo>
                <a:lnTo>
                  <a:pt x="112368" y="137246"/>
                </a:lnTo>
                <a:lnTo>
                  <a:pt x="250643" y="137246"/>
                </a:lnTo>
                <a:lnTo>
                  <a:pt x="247787" y="133081"/>
                </a:lnTo>
                <a:lnTo>
                  <a:pt x="235118" y="122815"/>
                </a:lnTo>
                <a:lnTo>
                  <a:pt x="220032" y="115479"/>
                </a:lnTo>
                <a:lnTo>
                  <a:pt x="203737" y="111076"/>
                </a:lnTo>
                <a:lnTo>
                  <a:pt x="187438" y="109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6" name="object 23"/>
          <p:cNvSpPr>
            <a:spLocks/>
          </p:cNvSpPr>
          <p:nvPr/>
        </p:nvSpPr>
        <p:spPr bwMode="auto">
          <a:xfrm>
            <a:off x="4086785"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4 w 258445"/>
              <a:gd name="T11" fmla="*/ 157007 h 219709"/>
              <a:gd name="T12" fmla="*/ 38498 w 258445"/>
              <a:gd name="T13" fmla="*/ 191595 h 219709"/>
              <a:gd name="T14" fmla="*/ 78973 w 258445"/>
              <a:gd name="T15" fmla="*/ 213174 h 219709"/>
              <a:gd name="T16" fmla="*/ 126796 w 258445"/>
              <a:gd name="T17" fmla="*/ 220617 h 219709"/>
              <a:gd name="T18" fmla="*/ 175615 w 258445"/>
              <a:gd name="T19" fmla="*/ 212659 h 219709"/>
              <a:gd name="T20" fmla="*/ 190023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5 w 258445"/>
              <a:gd name="T35" fmla="*/ 45265 h 219709"/>
              <a:gd name="T36" fmla="*/ 101084 w 258445"/>
              <a:gd name="T37" fmla="*/ 24228 h 219709"/>
              <a:gd name="T38" fmla="*/ 125887 w 258445"/>
              <a:gd name="T39" fmla="*/ 15721 h 219709"/>
              <a:gd name="T40" fmla="*/ 198344 w 258445"/>
              <a:gd name="T41" fmla="*/ 15721 h 219709"/>
              <a:gd name="T42" fmla="*/ 196894 w 258445"/>
              <a:gd name="T43" fmla="*/ 14823 h 219709"/>
              <a:gd name="T44" fmla="*/ 175795 w 258445"/>
              <a:gd name="T45" fmla="*/ 6474 h 219709"/>
              <a:gd name="T46" fmla="*/ 153487 w 258445"/>
              <a:gd name="T47" fmla="*/ 1590 h 219709"/>
              <a:gd name="T48" fmla="*/ 130493 w 258445"/>
              <a:gd name="T49" fmla="*/ 0 h 219709"/>
              <a:gd name="T50" fmla="*/ 198344 w 258445"/>
              <a:gd name="T51" fmla="*/ 15721 h 219709"/>
              <a:gd name="T52" fmla="*/ 125887 w 258445"/>
              <a:gd name="T53" fmla="*/ 15721 h 219709"/>
              <a:gd name="T54" fmla="*/ 140269 w 258445"/>
              <a:gd name="T55" fmla="*/ 18798 h 219709"/>
              <a:gd name="T56" fmla="*/ 152746 w 258445"/>
              <a:gd name="T57" fmla="*/ 26818 h 219709"/>
              <a:gd name="T58" fmla="*/ 176932 w 258445"/>
              <a:gd name="T59" fmla="*/ 65966 h 219709"/>
              <a:gd name="T60" fmla="*/ 184905 w 258445"/>
              <a:gd name="T61" fmla="*/ 117937 h 219709"/>
              <a:gd name="T62" fmla="*/ 182831 w 258445"/>
              <a:gd name="T63" fmla="*/ 144405 h 219709"/>
              <a:gd name="T64" fmla="*/ 175224 w 258445"/>
              <a:gd name="T65" fmla="*/ 172866 h 219709"/>
              <a:gd name="T66" fmla="*/ 160006 w 258445"/>
              <a:gd name="T67" fmla="*/ 195602 h 219709"/>
              <a:gd name="T68" fmla="*/ 135100 w 258445"/>
              <a:gd name="T69" fmla="*/ 204896 h 219709"/>
              <a:gd name="T70" fmla="*/ 190023 w 258445"/>
              <a:gd name="T71" fmla="*/ 204896 h 219709"/>
              <a:gd name="T72" fmla="*/ 217817 w 258445"/>
              <a:gd name="T73" fmla="*/ 189917 h 219709"/>
              <a:gd name="T74" fmla="*/ 247480 w 258445"/>
              <a:gd name="T75" fmla="*/ 154083 h 219709"/>
              <a:gd name="T76" fmla="*/ 258684 w 258445"/>
              <a:gd name="T77" fmla="*/ 106849 h 219709"/>
              <a:gd name="T78" fmla="*/ 255621 w 258445"/>
              <a:gd name="T79" fmla="*/ 83742 h 219709"/>
              <a:gd name="T80" fmla="*/ 246982 w 258445"/>
              <a:gd name="T81" fmla="*/ 62151 h 219709"/>
              <a:gd name="T82" fmla="*/ 233587 w 258445"/>
              <a:gd name="T83" fmla="*/ 42899 h 219709"/>
              <a:gd name="T84" fmla="*/ 216261 w 258445"/>
              <a:gd name="T85" fmla="*/ 26809 h 219709"/>
              <a:gd name="T86" fmla="*/ 198344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1" y="156329"/>
                </a:lnTo>
                <a:lnTo>
                  <a:pt x="38451" y="190768"/>
                </a:lnTo>
                <a:lnTo>
                  <a:pt x="78876"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7" y="18717"/>
                </a:lnTo>
                <a:lnTo>
                  <a:pt x="152559" y="26702"/>
                </a:lnTo>
                <a:lnTo>
                  <a:pt x="176715" y="65681"/>
                </a:lnTo>
                <a:lnTo>
                  <a:pt x="184678" y="117428"/>
                </a:lnTo>
                <a:lnTo>
                  <a:pt x="182607" y="143781"/>
                </a:lnTo>
                <a:lnTo>
                  <a:pt x="175009" y="172119"/>
                </a:lnTo>
                <a:lnTo>
                  <a:pt x="15981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7" name="object 24"/>
          <p:cNvSpPr>
            <a:spLocks/>
          </p:cNvSpPr>
          <p:nvPr/>
        </p:nvSpPr>
        <p:spPr bwMode="auto">
          <a:xfrm>
            <a:off x="4247560"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8 w 279400"/>
              <a:gd name="T21" fmla="*/ 214009 h 217170"/>
              <a:gd name="T22" fmla="*/ 123301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59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53 w 279400"/>
              <a:gd name="T53" fmla="*/ 179880 h 217170"/>
              <a:gd name="T54" fmla="*/ 261605 w 279400"/>
              <a:gd name="T55" fmla="*/ 177991 h 217170"/>
              <a:gd name="T56" fmla="*/ 250856 w 279400"/>
              <a:gd name="T57" fmla="*/ 170662 h 217170"/>
              <a:gd name="T58" fmla="*/ 249627 w 279400"/>
              <a:gd name="T59" fmla="*/ 9686 h 217170"/>
              <a:gd name="T60" fmla="*/ 200815 w 279400"/>
              <a:gd name="T61" fmla="*/ 1382 h 217170"/>
              <a:gd name="T62" fmla="*/ 168677 w 279400"/>
              <a:gd name="T63" fmla="*/ 615 h 217170"/>
              <a:gd name="T64" fmla="*/ 151992 w 279400"/>
              <a:gd name="T65" fmla="*/ 473 h 217170"/>
              <a:gd name="T66" fmla="*/ 104560 w 279400"/>
              <a:gd name="T67" fmla="*/ 473 h 217170"/>
              <a:gd name="T68" fmla="*/ 87933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8" y="213696"/>
                </a:lnTo>
                <a:lnTo>
                  <a:pt x="104560" y="215076"/>
                </a:lnTo>
                <a:lnTo>
                  <a:pt x="123301" y="212970"/>
                </a:lnTo>
                <a:lnTo>
                  <a:pt x="172245" y="187910"/>
                </a:lnTo>
                <a:lnTo>
                  <a:pt x="178250" y="183298"/>
                </a:lnTo>
                <a:lnTo>
                  <a:pt x="279105" y="183298"/>
                </a:lnTo>
                <a:lnTo>
                  <a:pt x="279105" y="181930"/>
                </a:lnTo>
                <a:lnTo>
                  <a:pt x="140019" y="181930"/>
                </a:lnTo>
                <a:lnTo>
                  <a:pt x="132074" y="180993"/>
                </a:lnTo>
                <a:lnTo>
                  <a:pt x="107322"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59" y="0"/>
                </a:moveTo>
                <a:lnTo>
                  <a:pt x="144159"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2" y="180993"/>
                </a:lnTo>
                <a:lnTo>
                  <a:pt x="274953" y="179617"/>
                </a:lnTo>
                <a:lnTo>
                  <a:pt x="270353" y="179145"/>
                </a:lnTo>
                <a:lnTo>
                  <a:pt x="261605" y="177731"/>
                </a:lnTo>
                <a:lnTo>
                  <a:pt x="254978" y="175065"/>
                </a:lnTo>
                <a:lnTo>
                  <a:pt x="250856" y="170412"/>
                </a:lnTo>
                <a:lnTo>
                  <a:pt x="249627" y="163032"/>
                </a:lnTo>
                <a:lnTo>
                  <a:pt x="249627" y="9672"/>
                </a:lnTo>
                <a:lnTo>
                  <a:pt x="251711" y="1380"/>
                </a:lnTo>
                <a:lnTo>
                  <a:pt x="200815" y="1380"/>
                </a:lnTo>
                <a:lnTo>
                  <a:pt x="190096" y="1238"/>
                </a:lnTo>
                <a:lnTo>
                  <a:pt x="168677" y="614"/>
                </a:lnTo>
                <a:lnTo>
                  <a:pt x="157972" y="472"/>
                </a:lnTo>
                <a:lnTo>
                  <a:pt x="151992" y="472"/>
                </a:lnTo>
                <a:lnTo>
                  <a:pt x="144159" y="0"/>
                </a:lnTo>
                <a:close/>
              </a:path>
              <a:path w="279400" h="217170">
                <a:moveTo>
                  <a:pt x="104560" y="472"/>
                </a:moveTo>
                <a:lnTo>
                  <a:pt x="98567" y="472"/>
                </a:lnTo>
                <a:lnTo>
                  <a:pt x="87933" y="614"/>
                </a:lnTo>
                <a:lnTo>
                  <a:pt x="66831"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8" name="object 25"/>
          <p:cNvSpPr>
            <a:spLocks/>
          </p:cNvSpPr>
          <p:nvPr/>
        </p:nvSpPr>
        <p:spPr bwMode="auto">
          <a:xfrm>
            <a:off x="4417001" y="5710545"/>
            <a:ext cx="98198" cy="166104"/>
          </a:xfrm>
          <a:custGeom>
            <a:avLst/>
            <a:gdLst>
              <a:gd name="T0" fmla="*/ 101315 w 161925"/>
              <a:gd name="T1" fmla="*/ 83297 h 274954"/>
              <a:gd name="T2" fmla="*/ 25338 w 161925"/>
              <a:gd name="T3" fmla="*/ 83297 h 274954"/>
              <a:gd name="T4" fmla="*/ 30845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31 w 161925"/>
              <a:gd name="T29" fmla="*/ 240601 h 274954"/>
              <a:gd name="T30" fmla="*/ 123893 w 161925"/>
              <a:gd name="T31" fmla="*/ 240601 h 274954"/>
              <a:gd name="T32" fmla="*/ 110064 w 161925"/>
              <a:gd name="T33" fmla="*/ 233249 h 274954"/>
              <a:gd name="T34" fmla="*/ 103447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5 w 161925"/>
              <a:gd name="T45" fmla="*/ 229272 h 274954"/>
              <a:gd name="T46" fmla="*/ 143118 w 161925"/>
              <a:gd name="T47" fmla="*/ 233887 h 274954"/>
              <a:gd name="T48" fmla="*/ 134368 w 161925"/>
              <a:gd name="T49" fmla="*/ 238503 h 274954"/>
              <a:gd name="T50" fmla="*/ 123893 w 161925"/>
              <a:gd name="T51" fmla="*/ 240601 h 274954"/>
              <a:gd name="T52" fmla="*/ 160731 w 161925"/>
              <a:gd name="T53" fmla="*/ 240601 h 274954"/>
              <a:gd name="T54" fmla="*/ 161652 w 161925"/>
              <a:gd name="T55" fmla="*/ 239677 h 274954"/>
              <a:gd name="T56" fmla="*/ 161652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5989 w 161925"/>
              <a:gd name="T67" fmla="*/ 15275 h 274954"/>
              <a:gd name="T68" fmla="*/ 49683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45"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31" y="239494"/>
                </a:lnTo>
                <a:lnTo>
                  <a:pt x="123893" y="239494"/>
                </a:lnTo>
                <a:lnTo>
                  <a:pt x="110064" y="232176"/>
                </a:lnTo>
                <a:lnTo>
                  <a:pt x="103447" y="214798"/>
                </a:lnTo>
                <a:lnTo>
                  <a:pt x="101409" y="194224"/>
                </a:lnTo>
                <a:lnTo>
                  <a:pt x="101315" y="82914"/>
                </a:lnTo>
                <a:close/>
              </a:path>
              <a:path w="161925" h="274954">
                <a:moveTo>
                  <a:pt x="159352" y="226129"/>
                </a:moveTo>
                <a:lnTo>
                  <a:pt x="156132" y="226129"/>
                </a:lnTo>
                <a:lnTo>
                  <a:pt x="150315" y="228217"/>
                </a:lnTo>
                <a:lnTo>
                  <a:pt x="143118" y="232811"/>
                </a:lnTo>
                <a:lnTo>
                  <a:pt x="134368" y="237406"/>
                </a:lnTo>
                <a:lnTo>
                  <a:pt x="123893" y="239494"/>
                </a:lnTo>
                <a:lnTo>
                  <a:pt x="160731" y="239494"/>
                </a:lnTo>
                <a:lnTo>
                  <a:pt x="161652" y="238574"/>
                </a:lnTo>
                <a:lnTo>
                  <a:pt x="161652" y="228914"/>
                </a:lnTo>
                <a:lnTo>
                  <a:pt x="159352" y="226129"/>
                </a:lnTo>
                <a:close/>
              </a:path>
              <a:path w="161925" h="274954">
                <a:moveTo>
                  <a:pt x="101315" y="0"/>
                </a:moveTo>
                <a:lnTo>
                  <a:pt x="83822" y="0"/>
                </a:lnTo>
                <a:lnTo>
                  <a:pt x="79222" y="9225"/>
                </a:lnTo>
                <a:lnTo>
                  <a:pt x="75989" y="15205"/>
                </a:lnTo>
                <a:lnTo>
                  <a:pt x="49683"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79" name="object 26"/>
          <p:cNvSpPr>
            <a:spLocks/>
          </p:cNvSpPr>
          <p:nvPr/>
        </p:nvSpPr>
        <p:spPr bwMode="auto">
          <a:xfrm>
            <a:off x="4582590" y="5746821"/>
            <a:ext cx="171366" cy="187106"/>
          </a:xfrm>
          <a:custGeom>
            <a:avLst/>
            <a:gdLst>
              <a:gd name="T0" fmla="*/ 52031 w 282575"/>
              <a:gd name="T1" fmla="*/ 277359 h 310515"/>
              <a:gd name="T2" fmla="*/ 55516 w 282575"/>
              <a:gd name="T3" fmla="*/ 299094 h 310515"/>
              <a:gd name="T4" fmla="*/ 77685 w 282575"/>
              <a:gd name="T5" fmla="*/ 309977 h 310515"/>
              <a:gd name="T6" fmla="*/ 109993 w 282575"/>
              <a:gd name="T7" fmla="*/ 309066 h 310515"/>
              <a:gd name="T8" fmla="*/ 124820 w 282575"/>
              <a:gd name="T9" fmla="*/ 293249 h 310515"/>
              <a:gd name="T10" fmla="*/ 139112 w 282575"/>
              <a:gd name="T11" fmla="*/ 255258 h 310515"/>
              <a:gd name="T12" fmla="*/ 77847 w 282575"/>
              <a:gd name="T13" fmla="*/ 254402 h 310515"/>
              <a:gd name="T14" fmla="*/ 0 w 282575"/>
              <a:gd name="T15" fmla="*/ 0 h 310515"/>
              <a:gd name="T16" fmla="*/ 13352 w 282575"/>
              <a:gd name="T17" fmla="*/ 18002 h 310515"/>
              <a:gd name="T18" fmla="*/ 26245 w 282575"/>
              <a:gd name="T19" fmla="*/ 19385 h 310515"/>
              <a:gd name="T20" fmla="*/ 52504 w 282575"/>
              <a:gd name="T21" fmla="*/ 60908 h 310515"/>
              <a:gd name="T22" fmla="*/ 129413 w 282575"/>
              <a:gd name="T23" fmla="*/ 224287 h 310515"/>
              <a:gd name="T24" fmla="*/ 95062 w 282575"/>
              <a:gd name="T25" fmla="*/ 255258 h 310515"/>
              <a:gd name="T26" fmla="*/ 155199 w 282575"/>
              <a:gd name="T27" fmla="*/ 216450 h 310515"/>
              <a:gd name="T28" fmla="*/ 165332 w 282575"/>
              <a:gd name="T29" fmla="*/ 134749 h 310515"/>
              <a:gd name="T30" fmla="*/ 159339 w 282575"/>
              <a:gd name="T31" fmla="*/ 120447 h 310515"/>
              <a:gd name="T32" fmla="*/ 117901 w 282575"/>
              <a:gd name="T33" fmla="*/ 34597 h 310515"/>
              <a:gd name="T34" fmla="*/ 129861 w 282575"/>
              <a:gd name="T35" fmla="*/ 19385 h 310515"/>
              <a:gd name="T36" fmla="*/ 141374 w 282575"/>
              <a:gd name="T37" fmla="*/ 16607 h 310515"/>
              <a:gd name="T38" fmla="*/ 147827 w 282575"/>
              <a:gd name="T39" fmla="*/ 922 h 310515"/>
              <a:gd name="T40" fmla="*/ 62021 w 282575"/>
              <a:gd name="T41" fmla="*/ 778 h 310515"/>
              <a:gd name="T42" fmla="*/ 15653 w 282575"/>
              <a:gd name="T43" fmla="*/ 0 h 310515"/>
              <a:gd name="T44" fmla="*/ 176385 w 282575"/>
              <a:gd name="T45" fmla="*/ 0 h 310515"/>
              <a:gd name="T46" fmla="*/ 186990 w 282575"/>
              <a:gd name="T47" fmla="*/ 17541 h 310515"/>
              <a:gd name="T48" fmla="*/ 202643 w 282575"/>
              <a:gd name="T49" fmla="*/ 18451 h 310515"/>
              <a:gd name="T50" fmla="*/ 214616 w 282575"/>
              <a:gd name="T51" fmla="*/ 38757 h 310515"/>
              <a:gd name="T52" fmla="*/ 209083 w 282575"/>
              <a:gd name="T53" fmla="*/ 50768 h 310515"/>
              <a:gd name="T54" fmla="*/ 177765 w 282575"/>
              <a:gd name="T55" fmla="*/ 123212 h 310515"/>
              <a:gd name="T56" fmla="*/ 193669 w 282575"/>
              <a:gd name="T57" fmla="*/ 134749 h 310515"/>
              <a:gd name="T58" fmla="*/ 229159 w 282575"/>
              <a:gd name="T59" fmla="*/ 59114 h 310515"/>
              <a:gd name="T60" fmla="*/ 262065 w 282575"/>
              <a:gd name="T61" fmla="*/ 19068 h 310515"/>
              <a:gd name="T62" fmla="*/ 282313 w 282575"/>
              <a:gd name="T63" fmla="*/ 15223 h 310515"/>
              <a:gd name="T64" fmla="*/ 230729 w 282575"/>
              <a:gd name="T65" fmla="*/ 922 h 310515"/>
              <a:gd name="T66" fmla="*/ 201068 w 282575"/>
              <a:gd name="T67" fmla="*/ 143 h 310515"/>
              <a:gd name="T68" fmla="*/ 147827 w 282575"/>
              <a:gd name="T69" fmla="*/ 0 h 310515"/>
              <a:gd name="T70" fmla="*/ 117722 w 282575"/>
              <a:gd name="T71" fmla="*/ 143 h 310515"/>
              <a:gd name="T72" fmla="*/ 77357 w 282575"/>
              <a:gd name="T73" fmla="*/ 922 h 310515"/>
              <a:gd name="T74" fmla="*/ 147827 w 282575"/>
              <a:gd name="T75" fmla="*/ 0 h 310515"/>
              <a:gd name="T76" fmla="*/ 270340 w 282575"/>
              <a:gd name="T77" fmla="*/ 0 h 310515"/>
              <a:gd name="T78" fmla="*/ 240679 w 282575"/>
              <a:gd name="T79" fmla="*/ 778 h 310515"/>
              <a:gd name="T80" fmla="*/ 282313 w 282575"/>
              <a:gd name="T81" fmla="*/ 922 h 310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575" h="310515">
                <a:moveTo>
                  <a:pt x="77847" y="253883"/>
                </a:moveTo>
                <a:lnTo>
                  <a:pt x="52031" y="276793"/>
                </a:lnTo>
                <a:lnTo>
                  <a:pt x="52031" y="284153"/>
                </a:lnTo>
                <a:lnTo>
                  <a:pt x="55516" y="298484"/>
                </a:lnTo>
                <a:lnTo>
                  <a:pt x="64702" y="306203"/>
                </a:lnTo>
                <a:lnTo>
                  <a:pt x="77685" y="309344"/>
                </a:lnTo>
                <a:lnTo>
                  <a:pt x="92562" y="309939"/>
                </a:lnTo>
                <a:lnTo>
                  <a:pt x="109993" y="308435"/>
                </a:lnTo>
                <a:lnTo>
                  <a:pt x="119392" y="303088"/>
                </a:lnTo>
                <a:lnTo>
                  <a:pt x="124820" y="292651"/>
                </a:lnTo>
                <a:lnTo>
                  <a:pt x="130333" y="275873"/>
                </a:lnTo>
                <a:lnTo>
                  <a:pt x="139112" y="254737"/>
                </a:lnTo>
                <a:lnTo>
                  <a:pt x="95062" y="254737"/>
                </a:lnTo>
                <a:lnTo>
                  <a:pt x="77847" y="253883"/>
                </a:lnTo>
                <a:close/>
              </a:path>
              <a:path w="282575" h="310515">
                <a:moveTo>
                  <a:pt x="15653" y="0"/>
                </a:moveTo>
                <a:lnTo>
                  <a:pt x="0" y="0"/>
                </a:lnTo>
                <a:lnTo>
                  <a:pt x="0" y="15653"/>
                </a:lnTo>
                <a:lnTo>
                  <a:pt x="13352" y="17965"/>
                </a:lnTo>
                <a:lnTo>
                  <a:pt x="22093" y="19345"/>
                </a:lnTo>
                <a:lnTo>
                  <a:pt x="26245" y="19345"/>
                </a:lnTo>
                <a:lnTo>
                  <a:pt x="32226" y="26705"/>
                </a:lnTo>
                <a:lnTo>
                  <a:pt x="52504" y="60784"/>
                </a:lnTo>
                <a:lnTo>
                  <a:pt x="120661" y="198491"/>
                </a:lnTo>
                <a:lnTo>
                  <a:pt x="129413" y="223829"/>
                </a:lnTo>
                <a:lnTo>
                  <a:pt x="129413" y="230741"/>
                </a:lnTo>
                <a:lnTo>
                  <a:pt x="95062" y="254737"/>
                </a:lnTo>
                <a:lnTo>
                  <a:pt x="139112" y="254737"/>
                </a:lnTo>
                <a:lnTo>
                  <a:pt x="155199" y="216008"/>
                </a:lnTo>
                <a:lnTo>
                  <a:pt x="193669" y="134474"/>
                </a:lnTo>
                <a:lnTo>
                  <a:pt x="165332" y="134474"/>
                </a:lnTo>
                <a:lnTo>
                  <a:pt x="160732" y="122513"/>
                </a:lnTo>
                <a:lnTo>
                  <a:pt x="159339" y="120201"/>
                </a:lnTo>
                <a:lnTo>
                  <a:pt x="125261" y="49271"/>
                </a:lnTo>
                <a:lnTo>
                  <a:pt x="117901" y="34526"/>
                </a:lnTo>
                <a:lnTo>
                  <a:pt x="117901" y="19793"/>
                </a:lnTo>
                <a:lnTo>
                  <a:pt x="129861" y="19345"/>
                </a:lnTo>
                <a:lnTo>
                  <a:pt x="135866" y="17965"/>
                </a:lnTo>
                <a:lnTo>
                  <a:pt x="141374" y="16573"/>
                </a:lnTo>
                <a:lnTo>
                  <a:pt x="147827" y="14745"/>
                </a:lnTo>
                <a:lnTo>
                  <a:pt x="147827" y="920"/>
                </a:lnTo>
                <a:lnTo>
                  <a:pt x="77357" y="920"/>
                </a:lnTo>
                <a:lnTo>
                  <a:pt x="62021" y="776"/>
                </a:lnTo>
                <a:lnTo>
                  <a:pt x="30995" y="143"/>
                </a:lnTo>
                <a:lnTo>
                  <a:pt x="15653" y="0"/>
                </a:lnTo>
                <a:close/>
              </a:path>
              <a:path w="282575" h="310515">
                <a:moveTo>
                  <a:pt x="191118" y="0"/>
                </a:moveTo>
                <a:lnTo>
                  <a:pt x="176385" y="0"/>
                </a:lnTo>
                <a:lnTo>
                  <a:pt x="176385" y="17033"/>
                </a:lnTo>
                <a:lnTo>
                  <a:pt x="186990" y="17505"/>
                </a:lnTo>
                <a:lnTo>
                  <a:pt x="193878" y="17965"/>
                </a:lnTo>
                <a:lnTo>
                  <a:pt x="202643" y="18413"/>
                </a:lnTo>
                <a:lnTo>
                  <a:pt x="214616" y="21633"/>
                </a:lnTo>
                <a:lnTo>
                  <a:pt x="214616" y="38678"/>
                </a:lnTo>
                <a:lnTo>
                  <a:pt x="211396" y="45131"/>
                </a:lnTo>
                <a:lnTo>
                  <a:pt x="209083" y="50664"/>
                </a:lnTo>
                <a:lnTo>
                  <a:pt x="178697" y="119728"/>
                </a:lnTo>
                <a:lnTo>
                  <a:pt x="177765" y="122961"/>
                </a:lnTo>
                <a:lnTo>
                  <a:pt x="173625" y="134474"/>
                </a:lnTo>
                <a:lnTo>
                  <a:pt x="193669" y="134474"/>
                </a:lnTo>
                <a:lnTo>
                  <a:pt x="224736" y="68629"/>
                </a:lnTo>
                <a:lnTo>
                  <a:pt x="229159" y="58993"/>
                </a:lnTo>
                <a:lnTo>
                  <a:pt x="234529" y="47893"/>
                </a:lnTo>
                <a:lnTo>
                  <a:pt x="262065" y="19029"/>
                </a:lnTo>
                <a:lnTo>
                  <a:pt x="275860" y="17033"/>
                </a:lnTo>
                <a:lnTo>
                  <a:pt x="282313" y="15192"/>
                </a:lnTo>
                <a:lnTo>
                  <a:pt x="282313" y="920"/>
                </a:lnTo>
                <a:lnTo>
                  <a:pt x="230729" y="920"/>
                </a:lnTo>
                <a:lnTo>
                  <a:pt x="220786" y="776"/>
                </a:lnTo>
                <a:lnTo>
                  <a:pt x="201068" y="143"/>
                </a:lnTo>
                <a:lnTo>
                  <a:pt x="191118" y="0"/>
                </a:lnTo>
                <a:close/>
              </a:path>
              <a:path w="282575" h="310515">
                <a:moveTo>
                  <a:pt x="147827" y="0"/>
                </a:moveTo>
                <a:lnTo>
                  <a:pt x="131253" y="0"/>
                </a:lnTo>
                <a:lnTo>
                  <a:pt x="117722" y="143"/>
                </a:lnTo>
                <a:lnTo>
                  <a:pt x="90644" y="776"/>
                </a:lnTo>
                <a:lnTo>
                  <a:pt x="77357" y="920"/>
                </a:lnTo>
                <a:lnTo>
                  <a:pt x="147827" y="920"/>
                </a:lnTo>
                <a:lnTo>
                  <a:pt x="147827" y="0"/>
                </a:lnTo>
                <a:close/>
              </a:path>
              <a:path w="282575" h="310515">
                <a:moveTo>
                  <a:pt x="282313" y="0"/>
                </a:moveTo>
                <a:lnTo>
                  <a:pt x="270340" y="0"/>
                </a:lnTo>
                <a:lnTo>
                  <a:pt x="260397" y="143"/>
                </a:lnTo>
                <a:lnTo>
                  <a:pt x="240679" y="776"/>
                </a:lnTo>
                <a:lnTo>
                  <a:pt x="230729" y="920"/>
                </a:lnTo>
                <a:lnTo>
                  <a:pt x="282313" y="920"/>
                </a:lnTo>
                <a:lnTo>
                  <a:pt x="2823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0" name="object 27"/>
          <p:cNvSpPr>
            <a:spLocks/>
          </p:cNvSpPr>
          <p:nvPr/>
        </p:nvSpPr>
        <p:spPr bwMode="auto">
          <a:xfrm>
            <a:off x="4751068"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6 w 258445"/>
              <a:gd name="T11" fmla="*/ 157007 h 219709"/>
              <a:gd name="T12" fmla="*/ 38503 w 258445"/>
              <a:gd name="T13" fmla="*/ 191595 h 219709"/>
              <a:gd name="T14" fmla="*/ 78978 w 258445"/>
              <a:gd name="T15" fmla="*/ 213174 h 219709"/>
              <a:gd name="T16" fmla="*/ 126796 w 258445"/>
              <a:gd name="T17" fmla="*/ 220617 h 219709"/>
              <a:gd name="T18" fmla="*/ 175615 w 258445"/>
              <a:gd name="T19" fmla="*/ 212659 h 219709"/>
              <a:gd name="T20" fmla="*/ 190023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5 w 258445"/>
              <a:gd name="T35" fmla="*/ 45265 h 219709"/>
              <a:gd name="T36" fmla="*/ 101084 w 258445"/>
              <a:gd name="T37" fmla="*/ 24228 h 219709"/>
              <a:gd name="T38" fmla="*/ 125887 w 258445"/>
              <a:gd name="T39" fmla="*/ 15721 h 219709"/>
              <a:gd name="T40" fmla="*/ 198344 w 258445"/>
              <a:gd name="T41" fmla="*/ 15721 h 219709"/>
              <a:gd name="T42" fmla="*/ 196894 w 258445"/>
              <a:gd name="T43" fmla="*/ 14823 h 219709"/>
              <a:gd name="T44" fmla="*/ 175795 w 258445"/>
              <a:gd name="T45" fmla="*/ 6474 h 219709"/>
              <a:gd name="T46" fmla="*/ 153487 w 258445"/>
              <a:gd name="T47" fmla="*/ 1590 h 219709"/>
              <a:gd name="T48" fmla="*/ 130493 w 258445"/>
              <a:gd name="T49" fmla="*/ 0 h 219709"/>
              <a:gd name="T50" fmla="*/ 198344 w 258445"/>
              <a:gd name="T51" fmla="*/ 15721 h 219709"/>
              <a:gd name="T52" fmla="*/ 125887 w 258445"/>
              <a:gd name="T53" fmla="*/ 15721 h 219709"/>
              <a:gd name="T54" fmla="*/ 140269 w 258445"/>
              <a:gd name="T55" fmla="*/ 18798 h 219709"/>
              <a:gd name="T56" fmla="*/ 152746 w 258445"/>
              <a:gd name="T57" fmla="*/ 26818 h 219709"/>
              <a:gd name="T58" fmla="*/ 176932 w 258445"/>
              <a:gd name="T59" fmla="*/ 65966 h 219709"/>
              <a:gd name="T60" fmla="*/ 184905 w 258445"/>
              <a:gd name="T61" fmla="*/ 117937 h 219709"/>
              <a:gd name="T62" fmla="*/ 182831 w 258445"/>
              <a:gd name="T63" fmla="*/ 144405 h 219709"/>
              <a:gd name="T64" fmla="*/ 175224 w 258445"/>
              <a:gd name="T65" fmla="*/ 172866 h 219709"/>
              <a:gd name="T66" fmla="*/ 160006 w 258445"/>
              <a:gd name="T67" fmla="*/ 195602 h 219709"/>
              <a:gd name="T68" fmla="*/ 135100 w 258445"/>
              <a:gd name="T69" fmla="*/ 204896 h 219709"/>
              <a:gd name="T70" fmla="*/ 190023 w 258445"/>
              <a:gd name="T71" fmla="*/ 204896 h 219709"/>
              <a:gd name="T72" fmla="*/ 217817 w 258445"/>
              <a:gd name="T73" fmla="*/ 189917 h 219709"/>
              <a:gd name="T74" fmla="*/ 247480 w 258445"/>
              <a:gd name="T75" fmla="*/ 154083 h 219709"/>
              <a:gd name="T76" fmla="*/ 258684 w 258445"/>
              <a:gd name="T77" fmla="*/ 106849 h 219709"/>
              <a:gd name="T78" fmla="*/ 255621 w 258445"/>
              <a:gd name="T79" fmla="*/ 83742 h 219709"/>
              <a:gd name="T80" fmla="*/ 246982 w 258445"/>
              <a:gd name="T81" fmla="*/ 62151 h 219709"/>
              <a:gd name="T82" fmla="*/ 233587 w 258445"/>
              <a:gd name="T83" fmla="*/ 42899 h 219709"/>
              <a:gd name="T84" fmla="*/ 216261 w 258445"/>
              <a:gd name="T85" fmla="*/ 26809 h 219709"/>
              <a:gd name="T86" fmla="*/ 198344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3" y="156329"/>
                </a:lnTo>
                <a:lnTo>
                  <a:pt x="38456" y="190768"/>
                </a:lnTo>
                <a:lnTo>
                  <a:pt x="78881"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7" y="18717"/>
                </a:lnTo>
                <a:lnTo>
                  <a:pt x="152559" y="26702"/>
                </a:lnTo>
                <a:lnTo>
                  <a:pt x="176715" y="65681"/>
                </a:lnTo>
                <a:lnTo>
                  <a:pt x="184678" y="117428"/>
                </a:lnTo>
                <a:lnTo>
                  <a:pt x="182607" y="143781"/>
                </a:lnTo>
                <a:lnTo>
                  <a:pt x="175009" y="172119"/>
                </a:lnTo>
                <a:lnTo>
                  <a:pt x="15981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1" name="object 28"/>
          <p:cNvSpPr>
            <a:spLocks/>
          </p:cNvSpPr>
          <p:nvPr/>
        </p:nvSpPr>
        <p:spPr bwMode="auto">
          <a:xfrm>
            <a:off x="4911843"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592 w 279400"/>
              <a:gd name="T15" fmla="*/ 17519 h 217170"/>
              <a:gd name="T16" fmla="*/ 37825 w 279400"/>
              <a:gd name="T17" fmla="*/ 54461 h 217170"/>
              <a:gd name="T18" fmla="*/ 38249 w 279400"/>
              <a:gd name="T19" fmla="*/ 151099 h 217170"/>
              <a:gd name="T20" fmla="*/ 90337 w 279400"/>
              <a:gd name="T21" fmla="*/ 214009 h 217170"/>
              <a:gd name="T22" fmla="*/ 123295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46 w 279400"/>
              <a:gd name="T39" fmla="*/ 0 h 217170"/>
              <a:gd name="T40" fmla="*/ 149679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53 w 279400"/>
              <a:gd name="T53" fmla="*/ 179880 h 217170"/>
              <a:gd name="T54" fmla="*/ 261598 w 279400"/>
              <a:gd name="T55" fmla="*/ 177991 h 217170"/>
              <a:gd name="T56" fmla="*/ 250851 w 279400"/>
              <a:gd name="T57" fmla="*/ 170662 h 217170"/>
              <a:gd name="T58" fmla="*/ 249627 w 279400"/>
              <a:gd name="T59" fmla="*/ 9686 h 217170"/>
              <a:gd name="T60" fmla="*/ 200815 w 279400"/>
              <a:gd name="T61" fmla="*/ 1382 h 217170"/>
              <a:gd name="T62" fmla="*/ 168677 w 279400"/>
              <a:gd name="T63" fmla="*/ 615 h 217170"/>
              <a:gd name="T64" fmla="*/ 151992 w 279400"/>
              <a:gd name="T65" fmla="*/ 473 h 217170"/>
              <a:gd name="T66" fmla="*/ 104560 w 279400"/>
              <a:gd name="T67" fmla="*/ 473 h 217170"/>
              <a:gd name="T68" fmla="*/ 87920 w 279400"/>
              <a:gd name="T69" fmla="*/ 615 h 217170"/>
              <a:gd name="T70" fmla="*/ 56196 w 279400"/>
              <a:gd name="T71" fmla="*/ 1382 h 217170"/>
              <a:gd name="T72" fmla="*/ 104560 w 279400"/>
              <a:gd name="T73" fmla="*/ 473 h 217170"/>
              <a:gd name="T74" fmla="*/ 243647 w 279400"/>
              <a:gd name="T75" fmla="*/ 473 h 217170"/>
              <a:gd name="T76" fmla="*/ 211513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592" y="17493"/>
                </a:lnTo>
                <a:lnTo>
                  <a:pt x="19358" y="19345"/>
                </a:lnTo>
                <a:lnTo>
                  <a:pt x="37825" y="54381"/>
                </a:lnTo>
                <a:lnTo>
                  <a:pt x="37833" y="138154"/>
                </a:lnTo>
                <a:lnTo>
                  <a:pt x="38249" y="150878"/>
                </a:lnTo>
                <a:lnTo>
                  <a:pt x="52504" y="192970"/>
                </a:lnTo>
                <a:lnTo>
                  <a:pt x="90337" y="213696"/>
                </a:lnTo>
                <a:lnTo>
                  <a:pt x="104560" y="215076"/>
                </a:lnTo>
                <a:lnTo>
                  <a:pt x="123295" y="212970"/>
                </a:lnTo>
                <a:lnTo>
                  <a:pt x="172245" y="187910"/>
                </a:lnTo>
                <a:lnTo>
                  <a:pt x="178250" y="183298"/>
                </a:lnTo>
                <a:lnTo>
                  <a:pt x="279105" y="183298"/>
                </a:lnTo>
                <a:lnTo>
                  <a:pt x="279105" y="181930"/>
                </a:lnTo>
                <a:lnTo>
                  <a:pt x="140019" y="181930"/>
                </a:lnTo>
                <a:lnTo>
                  <a:pt x="132074" y="180993"/>
                </a:lnTo>
                <a:lnTo>
                  <a:pt x="107322"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46" y="0"/>
                </a:moveTo>
                <a:lnTo>
                  <a:pt x="144146" y="14272"/>
                </a:lnTo>
                <a:lnTo>
                  <a:pt x="149679"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2" y="180993"/>
                </a:lnTo>
                <a:lnTo>
                  <a:pt x="274953" y="179617"/>
                </a:lnTo>
                <a:lnTo>
                  <a:pt x="270340" y="179145"/>
                </a:lnTo>
                <a:lnTo>
                  <a:pt x="261598" y="177731"/>
                </a:lnTo>
                <a:lnTo>
                  <a:pt x="254972" y="175065"/>
                </a:lnTo>
                <a:lnTo>
                  <a:pt x="250851" y="170412"/>
                </a:lnTo>
                <a:lnTo>
                  <a:pt x="249627" y="163032"/>
                </a:lnTo>
                <a:lnTo>
                  <a:pt x="249627" y="9672"/>
                </a:lnTo>
                <a:lnTo>
                  <a:pt x="251711" y="1380"/>
                </a:lnTo>
                <a:lnTo>
                  <a:pt x="200815" y="1380"/>
                </a:lnTo>
                <a:lnTo>
                  <a:pt x="190096" y="1238"/>
                </a:lnTo>
                <a:lnTo>
                  <a:pt x="168677" y="614"/>
                </a:lnTo>
                <a:lnTo>
                  <a:pt x="157972" y="472"/>
                </a:lnTo>
                <a:lnTo>
                  <a:pt x="151992" y="472"/>
                </a:lnTo>
                <a:lnTo>
                  <a:pt x="144146" y="0"/>
                </a:lnTo>
                <a:close/>
              </a:path>
              <a:path w="279400" h="217170">
                <a:moveTo>
                  <a:pt x="104560" y="472"/>
                </a:moveTo>
                <a:lnTo>
                  <a:pt x="98555" y="472"/>
                </a:lnTo>
                <a:lnTo>
                  <a:pt x="87920" y="614"/>
                </a:lnTo>
                <a:lnTo>
                  <a:pt x="66824" y="1238"/>
                </a:lnTo>
                <a:lnTo>
                  <a:pt x="56196" y="1380"/>
                </a:lnTo>
                <a:lnTo>
                  <a:pt x="105940" y="1380"/>
                </a:lnTo>
                <a:lnTo>
                  <a:pt x="104560" y="472"/>
                </a:lnTo>
                <a:close/>
              </a:path>
              <a:path w="279400" h="217170">
                <a:moveTo>
                  <a:pt x="251939" y="472"/>
                </a:moveTo>
                <a:lnTo>
                  <a:pt x="243647" y="472"/>
                </a:lnTo>
                <a:lnTo>
                  <a:pt x="232928" y="614"/>
                </a:lnTo>
                <a:lnTo>
                  <a:pt x="211513"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2" name="object 29"/>
          <p:cNvSpPr>
            <a:spLocks/>
          </p:cNvSpPr>
          <p:nvPr/>
        </p:nvSpPr>
        <p:spPr bwMode="auto">
          <a:xfrm>
            <a:off x="9189249" y="901162"/>
            <a:ext cx="166552" cy="84962"/>
          </a:xfrm>
          <a:custGeom>
            <a:avLst/>
            <a:gdLst>
              <a:gd name="T0" fmla="*/ 175125 w 274955"/>
              <a:gd name="T1" fmla="*/ 0 h 140969"/>
              <a:gd name="T2" fmla="*/ 118275 w 274955"/>
              <a:gd name="T3" fmla="*/ 5162 h 140969"/>
              <a:gd name="T4" fmla="*/ 72869 w 274955"/>
              <a:gd name="T5" fmla="*/ 20648 h 140969"/>
              <a:gd name="T6" fmla="*/ 37508 w 274955"/>
              <a:gd name="T7" fmla="*/ 46448 h 140969"/>
              <a:gd name="T8" fmla="*/ 10555 w 274955"/>
              <a:gd name="T9" fmla="*/ 82778 h 140969"/>
              <a:gd name="T10" fmla="*/ 653 w 274955"/>
              <a:gd name="T11" fmla="*/ 124370 h 140969"/>
              <a:gd name="T12" fmla="*/ 0 w 274955"/>
              <a:gd name="T13" fmla="*/ 137407 h 140969"/>
              <a:gd name="T14" fmla="*/ 0 w 274955"/>
              <a:gd name="T15" fmla="*/ 138529 h 140969"/>
              <a:gd name="T16" fmla="*/ 236 w 274955"/>
              <a:gd name="T17" fmla="*/ 139687 h 140969"/>
              <a:gd name="T18" fmla="*/ 298 w 274955"/>
              <a:gd name="T19" fmla="*/ 140834 h 140969"/>
              <a:gd name="T20" fmla="*/ 97485 w 274955"/>
              <a:gd name="T21" fmla="*/ 100186 h 140969"/>
              <a:gd name="T22" fmla="*/ 99628 w 274955"/>
              <a:gd name="T23" fmla="*/ 88236 h 140969"/>
              <a:gd name="T24" fmla="*/ 102727 w 274955"/>
              <a:gd name="T25" fmla="*/ 77248 h 140969"/>
              <a:gd name="T26" fmla="*/ 128832 w 274955"/>
              <a:gd name="T27" fmla="*/ 39353 h 140969"/>
              <a:gd name="T28" fmla="*/ 166270 w 274955"/>
              <a:gd name="T29" fmla="*/ 28547 h 140969"/>
              <a:gd name="T30" fmla="*/ 268836 w 274955"/>
              <a:gd name="T31" fmla="*/ 28547 h 140969"/>
              <a:gd name="T32" fmla="*/ 274498 w 274955"/>
              <a:gd name="T33" fmla="*/ 26180 h 140969"/>
              <a:gd name="T34" fmla="*/ 270549 w 274955"/>
              <a:gd name="T35" fmla="*/ 23426 h 140969"/>
              <a:gd name="T36" fmla="*/ 266697 w 274955"/>
              <a:gd name="T37" fmla="*/ 20623 h 140969"/>
              <a:gd name="T38" fmla="*/ 262427 w 274955"/>
              <a:gd name="T39" fmla="*/ 17944 h 140969"/>
              <a:gd name="T40" fmla="*/ 223538 w 274955"/>
              <a:gd name="T41" fmla="*/ 4449 h 140969"/>
              <a:gd name="T42" fmla="*/ 187284 w 274955"/>
              <a:gd name="T43" fmla="*/ 203 h 140969"/>
              <a:gd name="T44" fmla="*/ 175125 w 274955"/>
              <a:gd name="T45" fmla="*/ 0 h 140969"/>
              <a:gd name="T46" fmla="*/ 268836 w 274955"/>
              <a:gd name="T47" fmla="*/ 28547 h 140969"/>
              <a:gd name="T48" fmla="*/ 169003 w 274955"/>
              <a:gd name="T49" fmla="*/ 28547 h 140969"/>
              <a:gd name="T50" fmla="*/ 183520 w 274955"/>
              <a:gd name="T51" fmla="*/ 29915 h 140969"/>
              <a:gd name="T52" fmla="*/ 196333 w 274955"/>
              <a:gd name="T53" fmla="*/ 34003 h 140969"/>
              <a:gd name="T54" fmla="*/ 207447 w 274955"/>
              <a:gd name="T55" fmla="*/ 40796 h 140969"/>
              <a:gd name="T56" fmla="*/ 216864 w 274955"/>
              <a:gd name="T57" fmla="*/ 50280 h 140969"/>
              <a:gd name="T58" fmla="*/ 268836 w 274955"/>
              <a:gd name="T59" fmla="*/ 28547 h 1409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4955" h="140969">
                <a:moveTo>
                  <a:pt x="175328" y="0"/>
                </a:moveTo>
                <a:lnTo>
                  <a:pt x="118412" y="5150"/>
                </a:lnTo>
                <a:lnTo>
                  <a:pt x="72953" y="20601"/>
                </a:lnTo>
                <a:lnTo>
                  <a:pt x="37551" y="46343"/>
                </a:lnTo>
                <a:lnTo>
                  <a:pt x="10567" y="82591"/>
                </a:lnTo>
                <a:lnTo>
                  <a:pt x="654" y="124089"/>
                </a:lnTo>
                <a:lnTo>
                  <a:pt x="0" y="137097"/>
                </a:lnTo>
                <a:lnTo>
                  <a:pt x="0" y="138216"/>
                </a:lnTo>
                <a:lnTo>
                  <a:pt x="236" y="139372"/>
                </a:lnTo>
                <a:lnTo>
                  <a:pt x="298" y="140516"/>
                </a:lnTo>
                <a:lnTo>
                  <a:pt x="97598" y="99960"/>
                </a:lnTo>
                <a:lnTo>
                  <a:pt x="99743" y="88037"/>
                </a:lnTo>
                <a:lnTo>
                  <a:pt x="102846" y="77074"/>
                </a:lnTo>
                <a:lnTo>
                  <a:pt x="128981" y="39264"/>
                </a:lnTo>
                <a:lnTo>
                  <a:pt x="166463" y="28483"/>
                </a:lnTo>
                <a:lnTo>
                  <a:pt x="269147" y="28483"/>
                </a:lnTo>
                <a:lnTo>
                  <a:pt x="274816" y="26121"/>
                </a:lnTo>
                <a:lnTo>
                  <a:pt x="270862" y="23373"/>
                </a:lnTo>
                <a:lnTo>
                  <a:pt x="267006" y="20576"/>
                </a:lnTo>
                <a:lnTo>
                  <a:pt x="262731" y="17903"/>
                </a:lnTo>
                <a:lnTo>
                  <a:pt x="223797" y="4439"/>
                </a:lnTo>
                <a:lnTo>
                  <a:pt x="187501" y="203"/>
                </a:lnTo>
                <a:lnTo>
                  <a:pt x="175328" y="0"/>
                </a:lnTo>
                <a:close/>
              </a:path>
              <a:path w="274955" h="140969">
                <a:moveTo>
                  <a:pt x="269147" y="28483"/>
                </a:moveTo>
                <a:lnTo>
                  <a:pt x="169199" y="28483"/>
                </a:lnTo>
                <a:lnTo>
                  <a:pt x="183732" y="29847"/>
                </a:lnTo>
                <a:lnTo>
                  <a:pt x="196560" y="33926"/>
                </a:lnTo>
                <a:lnTo>
                  <a:pt x="207687" y="40704"/>
                </a:lnTo>
                <a:lnTo>
                  <a:pt x="217115" y="50166"/>
                </a:lnTo>
                <a:lnTo>
                  <a:pt x="269147" y="28483"/>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3" name="object 30"/>
          <p:cNvSpPr>
            <a:spLocks/>
          </p:cNvSpPr>
          <p:nvPr/>
        </p:nvSpPr>
        <p:spPr bwMode="auto">
          <a:xfrm>
            <a:off x="8719437" y="900208"/>
            <a:ext cx="167515" cy="213835"/>
          </a:xfrm>
          <a:custGeom>
            <a:avLst/>
            <a:gdLst>
              <a:gd name="T0" fmla="*/ 14169 w 275590"/>
              <a:gd name="T1" fmla="*/ 229423 h 354964"/>
              <a:gd name="T2" fmla="*/ 0 w 275590"/>
              <a:gd name="T3" fmla="*/ 231828 h 354964"/>
              <a:gd name="T4" fmla="*/ 1954 w 275590"/>
              <a:gd name="T5" fmla="*/ 251622 h 354964"/>
              <a:gd name="T6" fmla="*/ 7089 w 275590"/>
              <a:gd name="T7" fmla="*/ 292336 h 354964"/>
              <a:gd name="T8" fmla="*/ 38252 w 275590"/>
              <a:gd name="T9" fmla="*/ 339317 h 354964"/>
              <a:gd name="T10" fmla="*/ 119574 w 275590"/>
              <a:gd name="T11" fmla="*/ 354281 h 354964"/>
              <a:gd name="T12" fmla="*/ 167990 w 275590"/>
              <a:gd name="T13" fmla="*/ 353344 h 354964"/>
              <a:gd name="T14" fmla="*/ 220092 w 275590"/>
              <a:gd name="T15" fmla="*/ 337550 h 354964"/>
              <a:gd name="T16" fmla="*/ 145164 w 275590"/>
              <a:gd name="T17" fmla="*/ 325951 h 354964"/>
              <a:gd name="T18" fmla="*/ 99290 w 275590"/>
              <a:gd name="T19" fmla="*/ 314267 h 354964"/>
              <a:gd name="T20" fmla="*/ 40264 w 275590"/>
              <a:gd name="T21" fmla="*/ 251315 h 354964"/>
              <a:gd name="T22" fmla="*/ 26518 w 275590"/>
              <a:gd name="T23" fmla="*/ 229822 h 354964"/>
              <a:gd name="T24" fmla="*/ 19851 w 275590"/>
              <a:gd name="T25" fmla="*/ 229423 h 354964"/>
              <a:gd name="T26" fmla="*/ 86882 w 275590"/>
              <a:gd name="T27" fmla="*/ 5305 h 354964"/>
              <a:gd name="T28" fmla="*/ 18830 w 275590"/>
              <a:gd name="T29" fmla="*/ 55382 h 354964"/>
              <a:gd name="T30" fmla="*/ 4959 w 275590"/>
              <a:gd name="T31" fmla="*/ 115720 h 354964"/>
              <a:gd name="T32" fmla="*/ 19834 w 275590"/>
              <a:gd name="T33" fmla="*/ 163618 h 354964"/>
              <a:gd name="T34" fmla="*/ 140309 w 275590"/>
              <a:gd name="T35" fmla="*/ 223551 h 354964"/>
              <a:gd name="T36" fmla="*/ 190214 w 275590"/>
              <a:gd name="T37" fmla="*/ 242485 h 354964"/>
              <a:gd name="T38" fmla="*/ 207449 w 275590"/>
              <a:gd name="T39" fmla="*/ 274748 h 354964"/>
              <a:gd name="T40" fmla="*/ 145164 w 275590"/>
              <a:gd name="T41" fmla="*/ 325951 h 354964"/>
              <a:gd name="T42" fmla="*/ 266720 w 275590"/>
              <a:gd name="T43" fmla="*/ 288256 h 354964"/>
              <a:gd name="T44" fmla="*/ 274687 w 275590"/>
              <a:gd name="T45" fmla="*/ 230077 h 354964"/>
              <a:gd name="T46" fmla="*/ 226043 w 275590"/>
              <a:gd name="T47" fmla="*/ 159709 h 354964"/>
              <a:gd name="T48" fmla="*/ 130197 w 275590"/>
              <a:gd name="T49" fmla="*/ 127117 h 354964"/>
              <a:gd name="T50" fmla="*/ 74229 w 275590"/>
              <a:gd name="T51" fmla="*/ 98622 h 354964"/>
              <a:gd name="T52" fmla="*/ 66965 w 275590"/>
              <a:gd name="T53" fmla="*/ 68557 h 354964"/>
              <a:gd name="T54" fmla="*/ 127231 w 275590"/>
              <a:gd name="T55" fmla="*/ 29717 h 354964"/>
              <a:gd name="T56" fmla="*/ 245187 w 275590"/>
              <a:gd name="T57" fmla="*/ 27392 h 354964"/>
              <a:gd name="T58" fmla="*/ 162390 w 275590"/>
              <a:gd name="T59" fmla="*/ 1316 h 354964"/>
              <a:gd name="T60" fmla="*/ 126036 w 275590"/>
              <a:gd name="T61" fmla="*/ 0 h 354964"/>
              <a:gd name="T62" fmla="*/ 127231 w 275590"/>
              <a:gd name="T63" fmla="*/ 29717 h 354964"/>
              <a:gd name="T64" fmla="*/ 152560 w 275590"/>
              <a:gd name="T65" fmla="*/ 33446 h 354964"/>
              <a:gd name="T66" fmla="*/ 218998 w 275590"/>
              <a:gd name="T67" fmla="*/ 103365 h 354964"/>
              <a:gd name="T68" fmla="*/ 224656 w 275590"/>
              <a:gd name="T69" fmla="*/ 112856 h 354964"/>
              <a:gd name="T70" fmla="*/ 233802 w 275590"/>
              <a:gd name="T71" fmla="*/ 113677 h 354964"/>
              <a:gd name="T72" fmla="*/ 246987 w 275590"/>
              <a:gd name="T73" fmla="*/ 112631 h 354964"/>
              <a:gd name="T74" fmla="*/ 254838 w 275590"/>
              <a:gd name="T75" fmla="*/ 108273 h 354964"/>
              <a:gd name="T76" fmla="*/ 255184 w 275590"/>
              <a:gd name="T77" fmla="*/ 103365 h 354964"/>
              <a:gd name="T78" fmla="*/ 246794 w 275590"/>
              <a:gd name="T79" fmla="*/ 36666 h 3549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5590" h="354964">
                <a:moveTo>
                  <a:pt x="19805" y="229013"/>
                </a:moveTo>
                <a:lnTo>
                  <a:pt x="14136" y="229013"/>
                </a:lnTo>
                <a:lnTo>
                  <a:pt x="8205" y="229809"/>
                </a:lnTo>
                <a:lnTo>
                  <a:pt x="0" y="231413"/>
                </a:lnTo>
                <a:lnTo>
                  <a:pt x="598" y="238808"/>
                </a:lnTo>
                <a:lnTo>
                  <a:pt x="1950" y="251172"/>
                </a:lnTo>
                <a:lnTo>
                  <a:pt x="4064" y="268510"/>
                </a:lnTo>
                <a:lnTo>
                  <a:pt x="7073" y="291813"/>
                </a:lnTo>
                <a:lnTo>
                  <a:pt x="8649" y="304401"/>
                </a:lnTo>
                <a:lnTo>
                  <a:pt x="38164" y="338710"/>
                </a:lnTo>
                <a:lnTo>
                  <a:pt x="79800" y="349335"/>
                </a:lnTo>
                <a:lnTo>
                  <a:pt x="119299" y="353647"/>
                </a:lnTo>
                <a:lnTo>
                  <a:pt x="135493" y="354685"/>
                </a:lnTo>
                <a:lnTo>
                  <a:pt x="167604" y="352712"/>
                </a:lnTo>
                <a:lnTo>
                  <a:pt x="195637" y="346796"/>
                </a:lnTo>
                <a:lnTo>
                  <a:pt x="219586" y="336946"/>
                </a:lnTo>
                <a:lnTo>
                  <a:pt x="236273" y="325368"/>
                </a:lnTo>
                <a:lnTo>
                  <a:pt x="144830" y="325368"/>
                </a:lnTo>
                <a:lnTo>
                  <a:pt x="137407" y="325067"/>
                </a:lnTo>
                <a:lnTo>
                  <a:pt x="99062" y="313705"/>
                </a:lnTo>
                <a:lnTo>
                  <a:pt x="66118" y="288189"/>
                </a:lnTo>
                <a:lnTo>
                  <a:pt x="40171" y="250866"/>
                </a:lnTo>
                <a:lnTo>
                  <a:pt x="30149" y="233452"/>
                </a:lnTo>
                <a:lnTo>
                  <a:pt x="26457" y="229411"/>
                </a:lnTo>
                <a:lnTo>
                  <a:pt x="22690" y="229113"/>
                </a:lnTo>
                <a:lnTo>
                  <a:pt x="19805" y="229013"/>
                </a:lnTo>
                <a:close/>
              </a:path>
              <a:path w="275590" h="354964">
                <a:moveTo>
                  <a:pt x="125746" y="0"/>
                </a:moveTo>
                <a:lnTo>
                  <a:pt x="86682" y="5296"/>
                </a:lnTo>
                <a:lnTo>
                  <a:pt x="45736" y="24516"/>
                </a:lnTo>
                <a:lnTo>
                  <a:pt x="18787" y="55283"/>
                </a:lnTo>
                <a:lnTo>
                  <a:pt x="5503" y="100756"/>
                </a:lnTo>
                <a:lnTo>
                  <a:pt x="4948" y="115513"/>
                </a:lnTo>
                <a:lnTo>
                  <a:pt x="5603" y="124257"/>
                </a:lnTo>
                <a:lnTo>
                  <a:pt x="19788" y="163325"/>
                </a:lnTo>
                <a:lnTo>
                  <a:pt x="53975" y="196262"/>
                </a:lnTo>
                <a:lnTo>
                  <a:pt x="139986" y="223151"/>
                </a:lnTo>
                <a:lnTo>
                  <a:pt x="154657" y="227164"/>
                </a:lnTo>
                <a:lnTo>
                  <a:pt x="189777" y="242051"/>
                </a:lnTo>
                <a:lnTo>
                  <a:pt x="207030" y="264467"/>
                </a:lnTo>
                <a:lnTo>
                  <a:pt x="206972" y="274257"/>
                </a:lnTo>
                <a:lnTo>
                  <a:pt x="188780" y="308932"/>
                </a:lnTo>
                <a:lnTo>
                  <a:pt x="144830" y="325368"/>
                </a:lnTo>
                <a:lnTo>
                  <a:pt x="236273" y="325368"/>
                </a:lnTo>
                <a:lnTo>
                  <a:pt x="266107" y="287740"/>
                </a:lnTo>
                <a:lnTo>
                  <a:pt x="274978" y="244480"/>
                </a:lnTo>
                <a:lnTo>
                  <a:pt x="274056" y="229666"/>
                </a:lnTo>
                <a:lnTo>
                  <a:pt x="260095" y="190782"/>
                </a:lnTo>
                <a:lnTo>
                  <a:pt x="225523" y="159423"/>
                </a:lnTo>
                <a:lnTo>
                  <a:pt x="176259" y="138687"/>
                </a:lnTo>
                <a:lnTo>
                  <a:pt x="129898" y="126890"/>
                </a:lnTo>
                <a:lnTo>
                  <a:pt x="113492" y="122804"/>
                </a:lnTo>
                <a:lnTo>
                  <a:pt x="74058" y="98446"/>
                </a:lnTo>
                <a:lnTo>
                  <a:pt x="65944" y="78066"/>
                </a:lnTo>
                <a:lnTo>
                  <a:pt x="66811" y="68434"/>
                </a:lnTo>
                <a:lnTo>
                  <a:pt x="101110" y="33745"/>
                </a:lnTo>
                <a:lnTo>
                  <a:pt x="126939" y="29664"/>
                </a:lnTo>
                <a:lnTo>
                  <a:pt x="245025" y="29664"/>
                </a:lnTo>
                <a:lnTo>
                  <a:pt x="244623" y="27343"/>
                </a:lnTo>
                <a:lnTo>
                  <a:pt x="207729" y="8252"/>
                </a:lnTo>
                <a:lnTo>
                  <a:pt x="162017" y="1314"/>
                </a:lnTo>
                <a:lnTo>
                  <a:pt x="144460" y="327"/>
                </a:lnTo>
                <a:lnTo>
                  <a:pt x="125746" y="0"/>
                </a:lnTo>
                <a:close/>
              </a:path>
              <a:path w="275590" h="354964">
                <a:moveTo>
                  <a:pt x="245025" y="29664"/>
                </a:moveTo>
                <a:lnTo>
                  <a:pt x="126939" y="29664"/>
                </a:lnTo>
                <a:lnTo>
                  <a:pt x="139966" y="30596"/>
                </a:lnTo>
                <a:lnTo>
                  <a:pt x="152209" y="33386"/>
                </a:lnTo>
                <a:lnTo>
                  <a:pt x="194636" y="64699"/>
                </a:lnTo>
                <a:lnTo>
                  <a:pt x="218495" y="103180"/>
                </a:lnTo>
                <a:lnTo>
                  <a:pt x="221752" y="108874"/>
                </a:lnTo>
                <a:lnTo>
                  <a:pt x="224140" y="112654"/>
                </a:lnTo>
                <a:lnTo>
                  <a:pt x="229324" y="113188"/>
                </a:lnTo>
                <a:lnTo>
                  <a:pt x="233265" y="113474"/>
                </a:lnTo>
                <a:lnTo>
                  <a:pt x="240576" y="113474"/>
                </a:lnTo>
                <a:lnTo>
                  <a:pt x="246419" y="112430"/>
                </a:lnTo>
                <a:lnTo>
                  <a:pt x="253469" y="110254"/>
                </a:lnTo>
                <a:lnTo>
                  <a:pt x="254252" y="108079"/>
                </a:lnTo>
                <a:lnTo>
                  <a:pt x="254650" y="105990"/>
                </a:lnTo>
                <a:lnTo>
                  <a:pt x="254597" y="103180"/>
                </a:lnTo>
                <a:lnTo>
                  <a:pt x="250162" y="64253"/>
                </a:lnTo>
                <a:lnTo>
                  <a:pt x="246227" y="36600"/>
                </a:lnTo>
                <a:lnTo>
                  <a:pt x="245025" y="29664"/>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4" name="object 31"/>
          <p:cNvSpPr>
            <a:spLocks/>
          </p:cNvSpPr>
          <p:nvPr/>
        </p:nvSpPr>
        <p:spPr bwMode="auto">
          <a:xfrm>
            <a:off x="8932200" y="901162"/>
            <a:ext cx="177142" cy="188061"/>
          </a:xfrm>
          <a:custGeom>
            <a:avLst/>
            <a:gdLst>
              <a:gd name="T0" fmla="*/ 161913 w 292100"/>
              <a:gd name="T1" fmla="*/ 26033 h 313055"/>
              <a:gd name="T2" fmla="*/ 179207 w 292100"/>
              <a:gd name="T3" fmla="*/ 29085 h 313055"/>
              <a:gd name="T4" fmla="*/ 203539 w 292100"/>
              <a:gd name="T5" fmla="*/ 106193 h 313055"/>
              <a:gd name="T6" fmla="*/ 203465 w 292100"/>
              <a:gd name="T7" fmla="*/ 128725 h 313055"/>
              <a:gd name="T8" fmla="*/ 202581 w 292100"/>
              <a:gd name="T9" fmla="*/ 144274 h 313055"/>
              <a:gd name="T10" fmla="*/ 80336 w 292100"/>
              <a:gd name="T11" fmla="*/ 194038 h 313055"/>
              <a:gd name="T12" fmla="*/ 16478 w 292100"/>
              <a:gd name="T13" fmla="*/ 242266 h 313055"/>
              <a:gd name="T14" fmla="*/ 3304 w 292100"/>
              <a:gd name="T15" fmla="*/ 291311 h 313055"/>
              <a:gd name="T16" fmla="*/ 6812 w 292100"/>
              <a:gd name="T17" fmla="*/ 306006 h 313055"/>
              <a:gd name="T18" fmla="*/ 101837 w 292100"/>
              <a:gd name="T19" fmla="*/ 274364 h 313055"/>
              <a:gd name="T20" fmla="*/ 101290 w 292100"/>
              <a:gd name="T21" fmla="*/ 269819 h 313055"/>
              <a:gd name="T22" fmla="*/ 101797 w 292100"/>
              <a:gd name="T23" fmla="*/ 258022 h 313055"/>
              <a:gd name="T24" fmla="*/ 164060 w 292100"/>
              <a:gd name="T25" fmla="*/ 189717 h 313055"/>
              <a:gd name="T26" fmla="*/ 291587 w 292100"/>
              <a:gd name="T27" fmla="*/ 172331 h 313055"/>
              <a:gd name="T28" fmla="*/ 289785 w 292100"/>
              <a:gd name="T29" fmla="*/ 80573 h 313055"/>
              <a:gd name="T30" fmla="*/ 270188 w 292100"/>
              <a:gd name="T31" fmla="*/ 26891 h 313055"/>
              <a:gd name="T32" fmla="*/ 291587 w 292100"/>
              <a:gd name="T33" fmla="*/ 172331 h 313055"/>
              <a:gd name="T34" fmla="*/ 202865 w 292100"/>
              <a:gd name="T35" fmla="*/ 181268 h 313055"/>
              <a:gd name="T36" fmla="*/ 203538 w 292100"/>
              <a:gd name="T37" fmla="*/ 195508 h 313055"/>
              <a:gd name="T38" fmla="*/ 203464 w 292100"/>
              <a:gd name="T39" fmla="*/ 232048 h 313055"/>
              <a:gd name="T40" fmla="*/ 291587 w 292100"/>
              <a:gd name="T41" fmla="*/ 172331 h 313055"/>
              <a:gd name="T42" fmla="*/ 147865 w 292100"/>
              <a:gd name="T43" fmla="*/ 2853 h 313055"/>
              <a:gd name="T44" fmla="*/ 68402 w 292100"/>
              <a:gd name="T45" fmla="*/ 32248 h 313055"/>
              <a:gd name="T46" fmla="*/ 5502 w 292100"/>
              <a:gd name="T47" fmla="*/ 96945 h 313055"/>
              <a:gd name="T48" fmla="*/ 1902 w 292100"/>
              <a:gd name="T49" fmla="*/ 138561 h 313055"/>
              <a:gd name="T50" fmla="*/ 12759 w 292100"/>
              <a:gd name="T51" fmla="*/ 141191 h 313055"/>
              <a:gd name="T52" fmla="*/ 30265 w 292100"/>
              <a:gd name="T53" fmla="*/ 135904 h 313055"/>
              <a:gd name="T54" fmla="*/ 44472 w 292100"/>
              <a:gd name="T55" fmla="*/ 129369 h 313055"/>
              <a:gd name="T56" fmla="*/ 86222 w 292100"/>
              <a:gd name="T57" fmla="*/ 106193 h 313055"/>
              <a:gd name="T58" fmla="*/ 92020 w 292100"/>
              <a:gd name="T59" fmla="*/ 75987 h 313055"/>
              <a:gd name="T60" fmla="*/ 161913 w 292100"/>
              <a:gd name="T61" fmla="*/ 26033 h 313055"/>
              <a:gd name="T62" fmla="*/ 261170 w 292100"/>
              <a:gd name="T63" fmla="*/ 18721 h 313055"/>
              <a:gd name="T64" fmla="*/ 238106 w 292100"/>
              <a:gd name="T65" fmla="*/ 6753 h 313055"/>
              <a:gd name="T66" fmla="*/ 210140 w 292100"/>
              <a:gd name="T67" fmla="*/ 751 h 3130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2100" h="313055">
                <a:moveTo>
                  <a:pt x="269240" y="26059"/>
                </a:moveTo>
                <a:lnTo>
                  <a:pt x="161913" y="26059"/>
                </a:lnTo>
                <a:lnTo>
                  <a:pt x="171325" y="26824"/>
                </a:lnTo>
                <a:lnTo>
                  <a:pt x="179207" y="29114"/>
                </a:lnTo>
                <a:lnTo>
                  <a:pt x="200435" y="66916"/>
                </a:lnTo>
                <a:lnTo>
                  <a:pt x="203539" y="106301"/>
                </a:lnTo>
                <a:lnTo>
                  <a:pt x="203652" y="122252"/>
                </a:lnTo>
                <a:lnTo>
                  <a:pt x="203465" y="128855"/>
                </a:lnTo>
                <a:lnTo>
                  <a:pt x="203096" y="136659"/>
                </a:lnTo>
                <a:lnTo>
                  <a:pt x="202581" y="144420"/>
                </a:lnTo>
                <a:lnTo>
                  <a:pt x="101290" y="185100"/>
                </a:lnTo>
                <a:lnTo>
                  <a:pt x="80336" y="194235"/>
                </a:lnTo>
                <a:lnTo>
                  <a:pt x="45128" y="214526"/>
                </a:lnTo>
                <a:lnTo>
                  <a:pt x="16478" y="242512"/>
                </a:lnTo>
                <a:lnTo>
                  <a:pt x="2847" y="283519"/>
                </a:lnTo>
                <a:lnTo>
                  <a:pt x="3304" y="291606"/>
                </a:lnTo>
                <a:lnTo>
                  <a:pt x="4643" y="299195"/>
                </a:lnTo>
                <a:lnTo>
                  <a:pt x="6812" y="306316"/>
                </a:lnTo>
                <a:lnTo>
                  <a:pt x="9759" y="312997"/>
                </a:lnTo>
                <a:lnTo>
                  <a:pt x="101837" y="274642"/>
                </a:lnTo>
                <a:lnTo>
                  <a:pt x="101526" y="272379"/>
                </a:lnTo>
                <a:lnTo>
                  <a:pt x="101290" y="270092"/>
                </a:lnTo>
                <a:lnTo>
                  <a:pt x="101290" y="267680"/>
                </a:lnTo>
                <a:lnTo>
                  <a:pt x="101797" y="258284"/>
                </a:lnTo>
                <a:lnTo>
                  <a:pt x="125217" y="216450"/>
                </a:lnTo>
                <a:lnTo>
                  <a:pt x="164060" y="189909"/>
                </a:lnTo>
                <a:lnTo>
                  <a:pt x="202183" y="172506"/>
                </a:lnTo>
                <a:lnTo>
                  <a:pt x="291587" y="172506"/>
                </a:lnTo>
                <a:lnTo>
                  <a:pt x="292054" y="136042"/>
                </a:lnTo>
                <a:lnTo>
                  <a:pt x="289785" y="80655"/>
                </a:lnTo>
                <a:lnTo>
                  <a:pt x="277429" y="36545"/>
                </a:lnTo>
                <a:lnTo>
                  <a:pt x="270188" y="26918"/>
                </a:lnTo>
                <a:lnTo>
                  <a:pt x="269240" y="26059"/>
                </a:lnTo>
                <a:close/>
              </a:path>
              <a:path w="292100" h="313055">
                <a:moveTo>
                  <a:pt x="291587" y="172506"/>
                </a:moveTo>
                <a:lnTo>
                  <a:pt x="202183" y="172506"/>
                </a:lnTo>
                <a:lnTo>
                  <a:pt x="202865" y="181452"/>
                </a:lnTo>
                <a:lnTo>
                  <a:pt x="203360" y="190394"/>
                </a:lnTo>
                <a:lnTo>
                  <a:pt x="203538" y="195706"/>
                </a:lnTo>
                <a:lnTo>
                  <a:pt x="203650" y="225246"/>
                </a:lnTo>
                <a:lnTo>
                  <a:pt x="203464" y="232283"/>
                </a:lnTo>
                <a:lnTo>
                  <a:pt x="291290" y="195706"/>
                </a:lnTo>
                <a:lnTo>
                  <a:pt x="291587" y="172506"/>
                </a:lnTo>
                <a:close/>
              </a:path>
              <a:path w="292100" h="313055">
                <a:moveTo>
                  <a:pt x="194413" y="0"/>
                </a:moveTo>
                <a:lnTo>
                  <a:pt x="147865" y="2856"/>
                </a:lnTo>
                <a:lnTo>
                  <a:pt x="109048" y="11400"/>
                </a:lnTo>
                <a:lnTo>
                  <a:pt x="68402" y="32281"/>
                </a:lnTo>
                <a:lnTo>
                  <a:pt x="28123" y="65055"/>
                </a:lnTo>
                <a:lnTo>
                  <a:pt x="5502" y="97043"/>
                </a:lnTo>
                <a:lnTo>
                  <a:pt x="0" y="134101"/>
                </a:lnTo>
                <a:lnTo>
                  <a:pt x="1902" y="138701"/>
                </a:lnTo>
                <a:lnTo>
                  <a:pt x="5681" y="141995"/>
                </a:lnTo>
                <a:lnTo>
                  <a:pt x="12759" y="141334"/>
                </a:lnTo>
                <a:lnTo>
                  <a:pt x="20954" y="139349"/>
                </a:lnTo>
                <a:lnTo>
                  <a:pt x="30265" y="136042"/>
                </a:lnTo>
                <a:lnTo>
                  <a:pt x="40692" y="131415"/>
                </a:lnTo>
                <a:lnTo>
                  <a:pt x="44472" y="129500"/>
                </a:lnTo>
                <a:lnTo>
                  <a:pt x="51708" y="126454"/>
                </a:lnTo>
                <a:lnTo>
                  <a:pt x="86222" y="106301"/>
                </a:lnTo>
                <a:lnTo>
                  <a:pt x="89864" y="87477"/>
                </a:lnTo>
                <a:lnTo>
                  <a:pt x="92020" y="76064"/>
                </a:lnTo>
                <a:lnTo>
                  <a:pt x="116514" y="37911"/>
                </a:lnTo>
                <a:lnTo>
                  <a:pt x="161913" y="26059"/>
                </a:lnTo>
                <a:lnTo>
                  <a:pt x="269240" y="26059"/>
                </a:lnTo>
                <a:lnTo>
                  <a:pt x="261170" y="18740"/>
                </a:lnTo>
                <a:lnTo>
                  <a:pt x="250385" y="12010"/>
                </a:lnTo>
                <a:lnTo>
                  <a:pt x="238106" y="6760"/>
                </a:lnTo>
                <a:lnTo>
                  <a:pt x="224697" y="3007"/>
                </a:lnTo>
                <a:lnTo>
                  <a:pt x="210140" y="752"/>
                </a:lnTo>
                <a:lnTo>
                  <a:pt x="194413" y="0"/>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5" name="object 32"/>
          <p:cNvSpPr>
            <a:spLocks/>
          </p:cNvSpPr>
          <p:nvPr/>
        </p:nvSpPr>
        <p:spPr bwMode="auto">
          <a:xfrm>
            <a:off x="9450148" y="899253"/>
            <a:ext cx="203136" cy="214790"/>
          </a:xfrm>
          <a:custGeom>
            <a:avLst/>
            <a:gdLst>
              <a:gd name="T0" fmla="*/ 119921 w 334009"/>
              <a:gd name="T1" fmla="*/ 7729 h 356235"/>
              <a:gd name="T2" fmla="*/ 36061 w 334009"/>
              <a:gd name="T3" fmla="*/ 69083 h 356235"/>
              <a:gd name="T4" fmla="*/ 3218 w 334009"/>
              <a:gd name="T5" fmla="*/ 145663 h 356235"/>
              <a:gd name="T6" fmla="*/ 638 w 334009"/>
              <a:gd name="T7" fmla="*/ 205307 h 356235"/>
              <a:gd name="T8" fmla="*/ 26396 w 334009"/>
              <a:gd name="T9" fmla="*/ 279808 h 356235"/>
              <a:gd name="T10" fmla="*/ 83130 w 334009"/>
              <a:gd name="T11" fmla="*/ 335741 h 356235"/>
              <a:gd name="T12" fmla="*/ 173772 w 334009"/>
              <a:gd name="T13" fmla="*/ 356843 h 356235"/>
              <a:gd name="T14" fmla="*/ 240186 w 334009"/>
              <a:gd name="T15" fmla="*/ 346871 h 356235"/>
              <a:gd name="T16" fmla="*/ 316357 w 334009"/>
              <a:gd name="T17" fmla="*/ 300195 h 356235"/>
              <a:gd name="T18" fmla="*/ 197449 w 334009"/>
              <a:gd name="T19" fmla="*/ 296469 h 356235"/>
              <a:gd name="T20" fmla="*/ 133811 w 334009"/>
              <a:gd name="T21" fmla="*/ 263034 h 356235"/>
              <a:gd name="T22" fmla="*/ 96782 w 334009"/>
              <a:gd name="T23" fmla="*/ 184680 h 356235"/>
              <a:gd name="T24" fmla="*/ 93914 w 334009"/>
              <a:gd name="T25" fmla="*/ 146663 h 356235"/>
              <a:gd name="T26" fmla="*/ 94584 w 334009"/>
              <a:gd name="T27" fmla="*/ 141078 h 356235"/>
              <a:gd name="T28" fmla="*/ 173772 w 334009"/>
              <a:gd name="T29" fmla="*/ 140293 h 356235"/>
              <a:gd name="T30" fmla="*/ 333148 w 334009"/>
              <a:gd name="T31" fmla="*/ 131561 h 356235"/>
              <a:gd name="T32" fmla="*/ 330831 w 334009"/>
              <a:gd name="T33" fmla="*/ 115760 h 356235"/>
              <a:gd name="T34" fmla="*/ 96667 w 334009"/>
              <a:gd name="T35" fmla="*/ 114987 h 356235"/>
              <a:gd name="T36" fmla="*/ 144883 w 334009"/>
              <a:gd name="T37" fmla="*/ 31686 h 356235"/>
              <a:gd name="T38" fmla="*/ 269041 w 334009"/>
              <a:gd name="T39" fmla="*/ 25654 h 356235"/>
              <a:gd name="T40" fmla="*/ 225565 w 334009"/>
              <a:gd name="T41" fmla="*/ 5859 h 356235"/>
              <a:gd name="T42" fmla="*/ 163573 w 334009"/>
              <a:gd name="T43" fmla="*/ 0 h 356235"/>
              <a:gd name="T44" fmla="*/ 273905 w 334009"/>
              <a:gd name="T45" fmla="*/ 284028 h 356235"/>
              <a:gd name="T46" fmla="*/ 197449 w 334009"/>
              <a:gd name="T47" fmla="*/ 296469 h 356235"/>
              <a:gd name="T48" fmla="*/ 334465 w 334009"/>
              <a:gd name="T49" fmla="*/ 281772 h 356235"/>
              <a:gd name="T50" fmla="*/ 323472 w 334009"/>
              <a:gd name="T51" fmla="*/ 272719 h 356235"/>
              <a:gd name="T52" fmla="*/ 310001 w 334009"/>
              <a:gd name="T53" fmla="*/ 262637 h 356235"/>
              <a:gd name="T54" fmla="*/ 173772 w 334009"/>
              <a:gd name="T55" fmla="*/ 140293 h 356235"/>
              <a:gd name="T56" fmla="*/ 186405 w 334009"/>
              <a:gd name="T57" fmla="*/ 140796 h 356235"/>
              <a:gd name="T58" fmla="*/ 206389 w 334009"/>
              <a:gd name="T59" fmla="*/ 142288 h 356235"/>
              <a:gd name="T60" fmla="*/ 276615 w 334009"/>
              <a:gd name="T61" fmla="*/ 145663 h 356235"/>
              <a:gd name="T62" fmla="*/ 333663 w 334009"/>
              <a:gd name="T63" fmla="*/ 140293 h 356235"/>
              <a:gd name="T64" fmla="*/ 228409 w 334009"/>
              <a:gd name="T65" fmla="*/ 113467 h 356235"/>
              <a:gd name="T66" fmla="*/ 214967 w 334009"/>
              <a:gd name="T67" fmla="*/ 114589 h 356235"/>
              <a:gd name="T68" fmla="*/ 195641 w 334009"/>
              <a:gd name="T69" fmla="*/ 115760 h 356235"/>
              <a:gd name="T70" fmla="*/ 330377 w 334009"/>
              <a:gd name="T71" fmla="*/ 113754 h 356235"/>
              <a:gd name="T72" fmla="*/ 237796 w 334009"/>
              <a:gd name="T73" fmla="*/ 113516 h 356235"/>
              <a:gd name="T74" fmla="*/ 269041 w 334009"/>
              <a:gd name="T75" fmla="*/ 25654 h 356235"/>
              <a:gd name="T76" fmla="*/ 180059 w 334009"/>
              <a:gd name="T77" fmla="*/ 26384 h 356235"/>
              <a:gd name="T78" fmla="*/ 222801 w 334009"/>
              <a:gd name="T79" fmla="*/ 51340 h 356235"/>
              <a:gd name="T80" fmla="*/ 242697 w 334009"/>
              <a:gd name="T81" fmla="*/ 113754 h 356235"/>
              <a:gd name="T82" fmla="*/ 314448 w 334009"/>
              <a:gd name="T83" fmla="*/ 72694 h 356235"/>
              <a:gd name="T84" fmla="*/ 276004 w 334009"/>
              <a:gd name="T85" fmla="*/ 30755 h 356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4009" h="356235">
                <a:moveTo>
                  <a:pt x="163107" y="0"/>
                </a:moveTo>
                <a:lnTo>
                  <a:pt x="119579" y="7708"/>
                </a:lnTo>
                <a:lnTo>
                  <a:pt x="73030" y="32561"/>
                </a:lnTo>
                <a:lnTo>
                  <a:pt x="35958" y="68899"/>
                </a:lnTo>
                <a:lnTo>
                  <a:pt x="15634" y="101887"/>
                </a:lnTo>
                <a:lnTo>
                  <a:pt x="3209" y="145274"/>
                </a:lnTo>
                <a:lnTo>
                  <a:pt x="0" y="194624"/>
                </a:lnTo>
                <a:lnTo>
                  <a:pt x="636" y="204759"/>
                </a:lnTo>
                <a:lnTo>
                  <a:pt x="10157" y="244293"/>
                </a:lnTo>
                <a:lnTo>
                  <a:pt x="26321" y="279061"/>
                </a:lnTo>
                <a:lnTo>
                  <a:pt x="51127" y="310901"/>
                </a:lnTo>
                <a:lnTo>
                  <a:pt x="82893" y="334845"/>
                </a:lnTo>
                <a:lnTo>
                  <a:pt x="120797" y="350159"/>
                </a:lnTo>
                <a:lnTo>
                  <a:pt x="173277" y="355891"/>
                </a:lnTo>
                <a:lnTo>
                  <a:pt x="196474" y="354787"/>
                </a:lnTo>
                <a:lnTo>
                  <a:pt x="239502" y="345946"/>
                </a:lnTo>
                <a:lnTo>
                  <a:pt x="278342" y="327987"/>
                </a:lnTo>
                <a:lnTo>
                  <a:pt x="315456" y="299394"/>
                </a:lnTo>
                <a:lnTo>
                  <a:pt x="319107" y="295678"/>
                </a:lnTo>
                <a:lnTo>
                  <a:pt x="196887" y="295678"/>
                </a:lnTo>
                <a:lnTo>
                  <a:pt x="173277" y="287933"/>
                </a:lnTo>
                <a:lnTo>
                  <a:pt x="133430" y="262332"/>
                </a:lnTo>
                <a:lnTo>
                  <a:pt x="109728" y="228555"/>
                </a:lnTo>
                <a:lnTo>
                  <a:pt x="96506" y="184187"/>
                </a:lnTo>
                <a:lnTo>
                  <a:pt x="93532" y="150462"/>
                </a:lnTo>
                <a:lnTo>
                  <a:pt x="93647" y="146272"/>
                </a:lnTo>
                <a:lnTo>
                  <a:pt x="93781" y="144519"/>
                </a:lnTo>
                <a:lnTo>
                  <a:pt x="94315" y="140702"/>
                </a:lnTo>
                <a:lnTo>
                  <a:pt x="129326" y="140702"/>
                </a:lnTo>
                <a:lnTo>
                  <a:pt x="173277" y="139919"/>
                </a:lnTo>
                <a:lnTo>
                  <a:pt x="332713" y="139919"/>
                </a:lnTo>
                <a:lnTo>
                  <a:pt x="332199" y="131210"/>
                </a:lnTo>
                <a:lnTo>
                  <a:pt x="330312" y="117316"/>
                </a:lnTo>
                <a:lnTo>
                  <a:pt x="329889" y="115451"/>
                </a:lnTo>
                <a:lnTo>
                  <a:pt x="189129" y="115451"/>
                </a:lnTo>
                <a:lnTo>
                  <a:pt x="96392" y="114680"/>
                </a:lnTo>
                <a:lnTo>
                  <a:pt x="111398" y="62675"/>
                </a:lnTo>
                <a:lnTo>
                  <a:pt x="144470" y="31601"/>
                </a:lnTo>
                <a:lnTo>
                  <a:pt x="170442" y="25586"/>
                </a:lnTo>
                <a:lnTo>
                  <a:pt x="268275" y="25586"/>
                </a:lnTo>
                <a:lnTo>
                  <a:pt x="264372" y="22727"/>
                </a:lnTo>
                <a:lnTo>
                  <a:pt x="224923" y="5843"/>
                </a:lnTo>
                <a:lnTo>
                  <a:pt x="181303" y="362"/>
                </a:lnTo>
                <a:lnTo>
                  <a:pt x="163107" y="0"/>
                </a:lnTo>
                <a:close/>
              </a:path>
              <a:path w="334009" h="356235">
                <a:moveTo>
                  <a:pt x="309118" y="261936"/>
                </a:moveTo>
                <a:lnTo>
                  <a:pt x="273125" y="283270"/>
                </a:lnTo>
                <a:lnTo>
                  <a:pt x="232162" y="294540"/>
                </a:lnTo>
                <a:lnTo>
                  <a:pt x="196887" y="295678"/>
                </a:lnTo>
                <a:lnTo>
                  <a:pt x="319107" y="295678"/>
                </a:lnTo>
                <a:lnTo>
                  <a:pt x="333512" y="281020"/>
                </a:lnTo>
                <a:lnTo>
                  <a:pt x="328345" y="276636"/>
                </a:lnTo>
                <a:lnTo>
                  <a:pt x="322551" y="271991"/>
                </a:lnTo>
                <a:lnTo>
                  <a:pt x="316138" y="267089"/>
                </a:lnTo>
                <a:lnTo>
                  <a:pt x="309118" y="261936"/>
                </a:lnTo>
                <a:close/>
              </a:path>
              <a:path w="334009" h="356235">
                <a:moveTo>
                  <a:pt x="332713" y="139919"/>
                </a:moveTo>
                <a:lnTo>
                  <a:pt x="173277" y="139919"/>
                </a:lnTo>
                <a:lnTo>
                  <a:pt x="178666" y="140045"/>
                </a:lnTo>
                <a:lnTo>
                  <a:pt x="185874" y="140420"/>
                </a:lnTo>
                <a:lnTo>
                  <a:pt x="194915" y="141042"/>
                </a:lnTo>
                <a:lnTo>
                  <a:pt x="205801" y="141908"/>
                </a:lnTo>
                <a:lnTo>
                  <a:pt x="234744" y="143472"/>
                </a:lnTo>
                <a:lnTo>
                  <a:pt x="275827" y="145274"/>
                </a:lnTo>
                <a:lnTo>
                  <a:pt x="333089" y="146272"/>
                </a:lnTo>
                <a:lnTo>
                  <a:pt x="332713" y="139919"/>
                </a:lnTo>
                <a:close/>
              </a:path>
              <a:path w="334009" h="356235">
                <a:moveTo>
                  <a:pt x="233477" y="113164"/>
                </a:moveTo>
                <a:lnTo>
                  <a:pt x="227758" y="113164"/>
                </a:lnTo>
                <a:lnTo>
                  <a:pt x="222188" y="113499"/>
                </a:lnTo>
                <a:lnTo>
                  <a:pt x="214355" y="114283"/>
                </a:lnTo>
                <a:lnTo>
                  <a:pt x="203501" y="115066"/>
                </a:lnTo>
                <a:lnTo>
                  <a:pt x="195084" y="115451"/>
                </a:lnTo>
                <a:lnTo>
                  <a:pt x="329889" y="115451"/>
                </a:lnTo>
                <a:lnTo>
                  <a:pt x="329436" y="113450"/>
                </a:lnTo>
                <a:lnTo>
                  <a:pt x="242006" y="113450"/>
                </a:lnTo>
                <a:lnTo>
                  <a:pt x="237119" y="113213"/>
                </a:lnTo>
                <a:lnTo>
                  <a:pt x="233477" y="113164"/>
                </a:lnTo>
                <a:close/>
              </a:path>
              <a:path w="334009" h="356235">
                <a:moveTo>
                  <a:pt x="268275" y="25586"/>
                </a:moveTo>
                <a:lnTo>
                  <a:pt x="170442" y="25586"/>
                </a:lnTo>
                <a:lnTo>
                  <a:pt x="179546" y="26314"/>
                </a:lnTo>
                <a:lnTo>
                  <a:pt x="188608" y="28497"/>
                </a:lnTo>
                <a:lnTo>
                  <a:pt x="222166" y="51203"/>
                </a:lnTo>
                <a:lnTo>
                  <a:pt x="239572" y="91091"/>
                </a:lnTo>
                <a:lnTo>
                  <a:pt x="242006" y="113450"/>
                </a:lnTo>
                <a:lnTo>
                  <a:pt x="329436" y="113450"/>
                </a:lnTo>
                <a:lnTo>
                  <a:pt x="313552" y="72500"/>
                </a:lnTo>
                <a:lnTo>
                  <a:pt x="284922" y="38677"/>
                </a:lnTo>
                <a:lnTo>
                  <a:pt x="275218" y="30673"/>
                </a:lnTo>
                <a:lnTo>
                  <a:pt x="268275" y="25586"/>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6" name="object 33"/>
          <p:cNvSpPr>
            <a:spLocks/>
          </p:cNvSpPr>
          <p:nvPr/>
        </p:nvSpPr>
        <p:spPr bwMode="auto">
          <a:xfrm>
            <a:off x="8948566" y="1035765"/>
            <a:ext cx="196397" cy="74460"/>
          </a:xfrm>
          <a:custGeom>
            <a:avLst/>
            <a:gdLst>
              <a:gd name="T0" fmla="*/ 85830 w 323215"/>
              <a:gd name="T1" fmla="*/ 73779 h 125094"/>
              <a:gd name="T2" fmla="*/ 0 w 323215"/>
              <a:gd name="T3" fmla="*/ 109111 h 125094"/>
              <a:gd name="T4" fmla="*/ 11111 w 323215"/>
              <a:gd name="T5" fmla="*/ 115426 h 125094"/>
              <a:gd name="T6" fmla="*/ 24455 w 323215"/>
              <a:gd name="T7" fmla="*/ 120009 h 125094"/>
              <a:gd name="T8" fmla="*/ 40090 w 323215"/>
              <a:gd name="T9" fmla="*/ 122800 h 125094"/>
              <a:gd name="T10" fmla="*/ 58076 w 323215"/>
              <a:gd name="T11" fmla="*/ 123744 h 125094"/>
              <a:gd name="T12" fmla="*/ 80209 w 323215"/>
              <a:gd name="T13" fmla="*/ 122766 h 125094"/>
              <a:gd name="T14" fmla="*/ 119170 w 323215"/>
              <a:gd name="T15" fmla="*/ 114995 h 125094"/>
              <a:gd name="T16" fmla="*/ 164167 w 323215"/>
              <a:gd name="T17" fmla="*/ 88954 h 125094"/>
              <a:gd name="T18" fmla="*/ 168468 w 323215"/>
              <a:gd name="T19" fmla="*/ 84263 h 125094"/>
              <a:gd name="T20" fmla="*/ 109425 w 323215"/>
              <a:gd name="T21" fmla="*/ 84263 h 125094"/>
              <a:gd name="T22" fmla="*/ 102951 w 323215"/>
              <a:gd name="T23" fmla="*/ 83596 h 125094"/>
              <a:gd name="T24" fmla="*/ 96866 w 323215"/>
              <a:gd name="T25" fmla="*/ 81611 h 125094"/>
              <a:gd name="T26" fmla="*/ 91162 w 323215"/>
              <a:gd name="T27" fmla="*/ 78329 h 125094"/>
              <a:gd name="T28" fmla="*/ 85830 w 323215"/>
              <a:gd name="T29" fmla="*/ 73779 h 125094"/>
              <a:gd name="T30" fmla="*/ 270504 w 323215"/>
              <a:gd name="T31" fmla="*/ 62111 h 125094"/>
              <a:gd name="T32" fmla="*/ 185252 w 323215"/>
              <a:gd name="T33" fmla="*/ 62111 h 125094"/>
              <a:gd name="T34" fmla="*/ 192578 w 323215"/>
              <a:gd name="T35" fmla="*/ 77392 h 125094"/>
              <a:gd name="T36" fmla="*/ 216819 w 323215"/>
              <a:gd name="T37" fmla="*/ 108238 h 125094"/>
              <a:gd name="T38" fmla="*/ 258189 w 323215"/>
              <a:gd name="T39" fmla="*/ 121344 h 125094"/>
              <a:gd name="T40" fmla="*/ 269521 w 323215"/>
              <a:gd name="T41" fmla="*/ 120498 h 125094"/>
              <a:gd name="T42" fmla="*/ 305268 w 323215"/>
              <a:gd name="T43" fmla="*/ 99680 h 125094"/>
              <a:gd name="T44" fmla="*/ 320413 w 323215"/>
              <a:gd name="T45" fmla="*/ 67797 h 125094"/>
              <a:gd name="T46" fmla="*/ 277124 w 323215"/>
              <a:gd name="T47" fmla="*/ 67797 h 125094"/>
              <a:gd name="T48" fmla="*/ 273189 w 323215"/>
              <a:gd name="T49" fmla="*/ 65668 h 125094"/>
              <a:gd name="T50" fmla="*/ 270504 w 323215"/>
              <a:gd name="T51" fmla="*/ 62111 h 125094"/>
              <a:gd name="T52" fmla="*/ 265091 w 323215"/>
              <a:gd name="T53" fmla="*/ 0 h 125094"/>
              <a:gd name="T54" fmla="*/ 174850 w 323215"/>
              <a:gd name="T55" fmla="*/ 37141 h 125094"/>
              <a:gd name="T56" fmla="*/ 174414 w 323215"/>
              <a:gd name="T57" fmla="*/ 39984 h 125094"/>
              <a:gd name="T58" fmla="*/ 173928 w 323215"/>
              <a:gd name="T59" fmla="*/ 42286 h 125094"/>
              <a:gd name="T60" fmla="*/ 148129 w 323215"/>
              <a:gd name="T61" fmla="*/ 71403 h 125094"/>
              <a:gd name="T62" fmla="*/ 109425 w 323215"/>
              <a:gd name="T63" fmla="*/ 84263 h 125094"/>
              <a:gd name="T64" fmla="*/ 168468 w 323215"/>
              <a:gd name="T65" fmla="*/ 84263 h 125094"/>
              <a:gd name="T66" fmla="*/ 175602 w 323215"/>
              <a:gd name="T67" fmla="*/ 76485 h 125094"/>
              <a:gd name="T68" fmla="*/ 185252 w 323215"/>
              <a:gd name="T69" fmla="*/ 62111 h 125094"/>
              <a:gd name="T70" fmla="*/ 270504 w 323215"/>
              <a:gd name="T71" fmla="*/ 62111 h 125094"/>
              <a:gd name="T72" fmla="*/ 267060 w 323215"/>
              <a:gd name="T73" fmla="*/ 57386 h 125094"/>
              <a:gd name="T74" fmla="*/ 265552 w 323215"/>
              <a:gd name="T75" fmla="*/ 49645 h 125094"/>
              <a:gd name="T76" fmla="*/ 265552 w 323215"/>
              <a:gd name="T77" fmla="*/ 25881 h 125094"/>
              <a:gd name="T78" fmla="*/ 265091 w 323215"/>
              <a:gd name="T79" fmla="*/ 0 h 125094"/>
              <a:gd name="T80" fmla="*/ 309115 w 323215"/>
              <a:gd name="T81" fmla="*/ 43615 h 125094"/>
              <a:gd name="T82" fmla="*/ 301766 w 323215"/>
              <a:gd name="T83" fmla="*/ 46433 h 125094"/>
              <a:gd name="T84" fmla="*/ 289582 w 323215"/>
              <a:gd name="T85" fmla="*/ 65348 h 125094"/>
              <a:gd name="T86" fmla="*/ 287427 w 323215"/>
              <a:gd name="T87" fmla="*/ 66961 h 125094"/>
              <a:gd name="T88" fmla="*/ 284849 w 323215"/>
              <a:gd name="T89" fmla="*/ 67797 h 125094"/>
              <a:gd name="T90" fmla="*/ 320413 w 323215"/>
              <a:gd name="T91" fmla="*/ 67797 h 125094"/>
              <a:gd name="T92" fmla="*/ 323391 w 323215"/>
              <a:gd name="T93" fmla="*/ 58469 h 125094"/>
              <a:gd name="T94" fmla="*/ 322407 w 323215"/>
              <a:gd name="T95" fmla="*/ 53793 h 125094"/>
              <a:gd name="T96" fmla="*/ 320924 w 323215"/>
              <a:gd name="T97" fmla="*/ 51516 h 125094"/>
              <a:gd name="T98" fmla="*/ 318445 w 323215"/>
              <a:gd name="T99" fmla="*/ 49645 h 125094"/>
              <a:gd name="T100" fmla="*/ 309115 w 323215"/>
              <a:gd name="T101" fmla="*/ 43615 h 125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3215" h="125094">
                <a:moveTo>
                  <a:pt x="85662" y="74535"/>
                </a:moveTo>
                <a:lnTo>
                  <a:pt x="0" y="110229"/>
                </a:lnTo>
                <a:lnTo>
                  <a:pt x="11089" y="116609"/>
                </a:lnTo>
                <a:lnTo>
                  <a:pt x="24407" y="121239"/>
                </a:lnTo>
                <a:lnTo>
                  <a:pt x="40011" y="124059"/>
                </a:lnTo>
                <a:lnTo>
                  <a:pt x="57962" y="125012"/>
                </a:lnTo>
                <a:lnTo>
                  <a:pt x="80052" y="124024"/>
                </a:lnTo>
                <a:lnTo>
                  <a:pt x="118936" y="116174"/>
                </a:lnTo>
                <a:lnTo>
                  <a:pt x="163845" y="89866"/>
                </a:lnTo>
                <a:lnTo>
                  <a:pt x="168138" y="85127"/>
                </a:lnTo>
                <a:lnTo>
                  <a:pt x="109210" y="85127"/>
                </a:lnTo>
                <a:lnTo>
                  <a:pt x="102749" y="84453"/>
                </a:lnTo>
                <a:lnTo>
                  <a:pt x="96676" y="82447"/>
                </a:lnTo>
                <a:lnTo>
                  <a:pt x="90983" y="79132"/>
                </a:lnTo>
                <a:lnTo>
                  <a:pt x="85662" y="74535"/>
                </a:lnTo>
                <a:close/>
              </a:path>
              <a:path w="323215" h="125094">
                <a:moveTo>
                  <a:pt x="269974" y="62748"/>
                </a:moveTo>
                <a:lnTo>
                  <a:pt x="184889" y="62748"/>
                </a:lnTo>
                <a:lnTo>
                  <a:pt x="192200" y="78185"/>
                </a:lnTo>
                <a:lnTo>
                  <a:pt x="216394" y="109347"/>
                </a:lnTo>
                <a:lnTo>
                  <a:pt x="257683" y="122588"/>
                </a:lnTo>
                <a:lnTo>
                  <a:pt x="268993" y="121733"/>
                </a:lnTo>
                <a:lnTo>
                  <a:pt x="304669" y="100702"/>
                </a:lnTo>
                <a:lnTo>
                  <a:pt x="319785" y="68492"/>
                </a:lnTo>
                <a:lnTo>
                  <a:pt x="276581" y="68492"/>
                </a:lnTo>
                <a:lnTo>
                  <a:pt x="272653" y="66341"/>
                </a:lnTo>
                <a:lnTo>
                  <a:pt x="269974" y="62748"/>
                </a:lnTo>
                <a:close/>
              </a:path>
              <a:path w="323215" h="125094">
                <a:moveTo>
                  <a:pt x="264571" y="0"/>
                </a:moveTo>
                <a:lnTo>
                  <a:pt x="174507" y="37522"/>
                </a:lnTo>
                <a:lnTo>
                  <a:pt x="174072" y="40394"/>
                </a:lnTo>
                <a:lnTo>
                  <a:pt x="173587" y="42719"/>
                </a:lnTo>
                <a:lnTo>
                  <a:pt x="147839" y="72135"/>
                </a:lnTo>
                <a:lnTo>
                  <a:pt x="109210" y="85127"/>
                </a:lnTo>
                <a:lnTo>
                  <a:pt x="168138" y="85127"/>
                </a:lnTo>
                <a:lnTo>
                  <a:pt x="175258" y="77269"/>
                </a:lnTo>
                <a:lnTo>
                  <a:pt x="184889" y="62748"/>
                </a:lnTo>
                <a:lnTo>
                  <a:pt x="269974" y="62748"/>
                </a:lnTo>
                <a:lnTo>
                  <a:pt x="266536" y="57974"/>
                </a:lnTo>
                <a:lnTo>
                  <a:pt x="265031" y="50154"/>
                </a:lnTo>
                <a:lnTo>
                  <a:pt x="265031" y="26146"/>
                </a:lnTo>
                <a:lnTo>
                  <a:pt x="264571" y="0"/>
                </a:lnTo>
                <a:close/>
              </a:path>
              <a:path w="323215" h="125094">
                <a:moveTo>
                  <a:pt x="308509" y="44062"/>
                </a:moveTo>
                <a:lnTo>
                  <a:pt x="301174" y="46909"/>
                </a:lnTo>
                <a:lnTo>
                  <a:pt x="289014" y="66018"/>
                </a:lnTo>
                <a:lnTo>
                  <a:pt x="286863" y="67647"/>
                </a:lnTo>
                <a:lnTo>
                  <a:pt x="284290" y="68492"/>
                </a:lnTo>
                <a:lnTo>
                  <a:pt x="319785" y="68492"/>
                </a:lnTo>
                <a:lnTo>
                  <a:pt x="322757" y="59068"/>
                </a:lnTo>
                <a:lnTo>
                  <a:pt x="321775" y="54344"/>
                </a:lnTo>
                <a:lnTo>
                  <a:pt x="320295" y="52044"/>
                </a:lnTo>
                <a:lnTo>
                  <a:pt x="317821" y="50154"/>
                </a:lnTo>
                <a:lnTo>
                  <a:pt x="308509" y="44062"/>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7" name="object 34"/>
          <p:cNvSpPr>
            <a:spLocks/>
          </p:cNvSpPr>
          <p:nvPr/>
        </p:nvSpPr>
        <p:spPr bwMode="auto">
          <a:xfrm>
            <a:off x="9170957" y="917392"/>
            <a:ext cx="260900" cy="317889"/>
          </a:xfrm>
          <a:custGeom>
            <a:avLst/>
            <a:gdLst>
              <a:gd name="T0" fmla="*/ 37477 w 429259"/>
              <a:gd name="T1" fmla="*/ 146892 h 528955"/>
              <a:gd name="T2" fmla="*/ 104829 w 429259"/>
              <a:gd name="T3" fmla="*/ 215022 h 528955"/>
              <a:gd name="T4" fmla="*/ 5871 w 429259"/>
              <a:gd name="T5" fmla="*/ 299191 h 528955"/>
              <a:gd name="T6" fmla="*/ 72257 w 429259"/>
              <a:gd name="T7" fmla="*/ 364342 h 528955"/>
              <a:gd name="T8" fmla="*/ 26749 w 429259"/>
              <a:gd name="T9" fmla="*/ 400920 h 528955"/>
              <a:gd name="T10" fmla="*/ 1175 w 429259"/>
              <a:gd name="T11" fmla="*/ 454737 h 528955"/>
              <a:gd name="T12" fmla="*/ 132064 w 429259"/>
              <a:gd name="T13" fmla="*/ 525417 h 528955"/>
              <a:gd name="T14" fmla="*/ 255145 w 429259"/>
              <a:gd name="T15" fmla="*/ 521652 h 528955"/>
              <a:gd name="T16" fmla="*/ 193250 w 429259"/>
              <a:gd name="T17" fmla="*/ 502048 h 528955"/>
              <a:gd name="T18" fmla="*/ 94243 w 429259"/>
              <a:gd name="T19" fmla="*/ 478393 h 528955"/>
              <a:gd name="T20" fmla="*/ 110878 w 429259"/>
              <a:gd name="T21" fmla="*/ 393282 h 528955"/>
              <a:gd name="T22" fmla="*/ 392350 w 429259"/>
              <a:gd name="T23" fmla="*/ 384156 h 528955"/>
              <a:gd name="T24" fmla="*/ 302642 w 429259"/>
              <a:gd name="T25" fmla="*/ 307712 h 528955"/>
              <a:gd name="T26" fmla="*/ 179007 w 429259"/>
              <a:gd name="T27" fmla="*/ 301627 h 528955"/>
              <a:gd name="T28" fmla="*/ 133192 w 429259"/>
              <a:gd name="T29" fmla="*/ 300704 h 528955"/>
              <a:gd name="T30" fmla="*/ 114723 w 429259"/>
              <a:gd name="T31" fmla="*/ 298644 h 528955"/>
              <a:gd name="T32" fmla="*/ 120973 w 429259"/>
              <a:gd name="T33" fmla="*/ 236012 h 528955"/>
              <a:gd name="T34" fmla="*/ 276614 w 429259"/>
              <a:gd name="T35" fmla="*/ 222795 h 528955"/>
              <a:gd name="T36" fmla="*/ 199380 w 429259"/>
              <a:gd name="T37" fmla="*/ 208138 h 528955"/>
              <a:gd name="T38" fmla="*/ 134959 w 429259"/>
              <a:gd name="T39" fmla="*/ 163803 h 528955"/>
              <a:gd name="T40" fmla="*/ 127826 w 429259"/>
              <a:gd name="T41" fmla="*/ 127656 h 528955"/>
              <a:gd name="T42" fmla="*/ 126162 w 429259"/>
              <a:gd name="T43" fmla="*/ 101702 h 528955"/>
              <a:gd name="T44" fmla="*/ 251945 w 429259"/>
              <a:gd name="T45" fmla="*/ 385209 h 528955"/>
              <a:gd name="T46" fmla="*/ 336072 w 429259"/>
              <a:gd name="T47" fmla="*/ 423146 h 528955"/>
              <a:gd name="T48" fmla="*/ 316372 w 429259"/>
              <a:gd name="T49" fmla="*/ 467879 h 528955"/>
              <a:gd name="T50" fmla="*/ 193250 w 429259"/>
              <a:gd name="T51" fmla="*/ 502048 h 528955"/>
              <a:gd name="T52" fmla="*/ 381416 w 429259"/>
              <a:gd name="T53" fmla="*/ 453465 h 528955"/>
              <a:gd name="T54" fmla="*/ 392350 w 429259"/>
              <a:gd name="T55" fmla="*/ 384156 h 528955"/>
              <a:gd name="T56" fmla="*/ 212576 w 429259"/>
              <a:gd name="T57" fmla="*/ 300122 h 528955"/>
              <a:gd name="T58" fmla="*/ 179007 w 429259"/>
              <a:gd name="T59" fmla="*/ 301627 h 528955"/>
              <a:gd name="T60" fmla="*/ 264527 w 429259"/>
              <a:gd name="T61" fmla="*/ 226813 h 528955"/>
              <a:gd name="T62" fmla="*/ 191023 w 429259"/>
              <a:gd name="T63" fmla="*/ 235051 h 528955"/>
              <a:gd name="T64" fmla="*/ 255616 w 429259"/>
              <a:gd name="T65" fmla="*/ 229775 h 528955"/>
              <a:gd name="T66" fmla="*/ 258393 w 429259"/>
              <a:gd name="T67" fmla="*/ 46756 h 528955"/>
              <a:gd name="T68" fmla="*/ 264980 w 429259"/>
              <a:gd name="T69" fmla="*/ 92578 h 528955"/>
              <a:gd name="T70" fmla="*/ 264209 w 429259"/>
              <a:gd name="T71" fmla="*/ 135182 h 528955"/>
              <a:gd name="T72" fmla="*/ 199380 w 429259"/>
              <a:gd name="T73" fmla="*/ 208138 h 528955"/>
              <a:gd name="T74" fmla="*/ 358094 w 429259"/>
              <a:gd name="T75" fmla="*/ 142424 h 528955"/>
              <a:gd name="T76" fmla="*/ 360001 w 429259"/>
              <a:gd name="T77" fmla="*/ 87482 h 528955"/>
              <a:gd name="T78" fmla="*/ 428095 w 429259"/>
              <a:gd name="T79" fmla="*/ 60176 h 528955"/>
              <a:gd name="T80" fmla="*/ 430149 w 429259"/>
              <a:gd name="T81" fmla="*/ 39425 h 528955"/>
              <a:gd name="T82" fmla="*/ 329418 w 429259"/>
              <a:gd name="T83" fmla="*/ 18700 h 528955"/>
              <a:gd name="T84" fmla="*/ 328235 w 429259"/>
              <a:gd name="T85" fmla="*/ 17730 h 528955"/>
              <a:gd name="T86" fmla="*/ 361712 w 429259"/>
              <a:gd name="T87" fmla="*/ 61304 h 528955"/>
              <a:gd name="T88" fmla="*/ 397117 w 429259"/>
              <a:gd name="T89" fmla="*/ 73595 h 528955"/>
              <a:gd name="T90" fmla="*/ 415707 w 429259"/>
              <a:gd name="T91" fmla="*/ 79248 h 528955"/>
              <a:gd name="T92" fmla="*/ 426674 w 429259"/>
              <a:gd name="T93" fmla="*/ 65312 h 528955"/>
              <a:gd name="T94" fmla="*/ 412181 w 429259"/>
              <a:gd name="T95" fmla="*/ 0 h 528955"/>
              <a:gd name="T96" fmla="*/ 393374 w 429259"/>
              <a:gd name="T97" fmla="*/ 2515 h 528955"/>
              <a:gd name="T98" fmla="*/ 361115 w 429259"/>
              <a:gd name="T99" fmla="*/ 11679 h 528955"/>
              <a:gd name="T100" fmla="*/ 428921 w 429259"/>
              <a:gd name="T101" fmla="*/ 18700 h 528955"/>
              <a:gd name="T102" fmla="*/ 425215 w 429259"/>
              <a:gd name="T103" fmla="*/ 6908 h 528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29259" h="528955">
                <a:moveTo>
                  <a:pt x="125882" y="101763"/>
                </a:moveTo>
                <a:lnTo>
                  <a:pt x="34650" y="139770"/>
                </a:lnTo>
                <a:lnTo>
                  <a:pt x="37394" y="146980"/>
                </a:lnTo>
                <a:lnTo>
                  <a:pt x="40742" y="154215"/>
                </a:lnTo>
                <a:lnTo>
                  <a:pt x="70620" y="191570"/>
                </a:lnTo>
                <a:lnTo>
                  <a:pt x="104597" y="215151"/>
                </a:lnTo>
                <a:lnTo>
                  <a:pt x="69268" y="235540"/>
                </a:lnTo>
                <a:lnTo>
                  <a:pt x="24726" y="262993"/>
                </a:lnTo>
                <a:lnTo>
                  <a:pt x="5858" y="299371"/>
                </a:lnTo>
                <a:lnTo>
                  <a:pt x="6877" y="309267"/>
                </a:lnTo>
                <a:lnTo>
                  <a:pt x="35479" y="348381"/>
                </a:lnTo>
                <a:lnTo>
                  <a:pt x="72097" y="364561"/>
                </a:lnTo>
                <a:lnTo>
                  <a:pt x="97250" y="371755"/>
                </a:lnTo>
                <a:lnTo>
                  <a:pt x="67453" y="382354"/>
                </a:lnTo>
                <a:lnTo>
                  <a:pt x="26690" y="401161"/>
                </a:lnTo>
                <a:lnTo>
                  <a:pt x="987" y="435293"/>
                </a:lnTo>
                <a:lnTo>
                  <a:pt x="0" y="444997"/>
                </a:lnTo>
                <a:lnTo>
                  <a:pt x="1172" y="455011"/>
                </a:lnTo>
                <a:lnTo>
                  <a:pt x="32108" y="494376"/>
                </a:lnTo>
                <a:lnTo>
                  <a:pt x="86048" y="517792"/>
                </a:lnTo>
                <a:lnTo>
                  <a:pt x="131771" y="525733"/>
                </a:lnTo>
                <a:lnTo>
                  <a:pt x="183061" y="528360"/>
                </a:lnTo>
                <a:lnTo>
                  <a:pt x="207696" y="527651"/>
                </a:lnTo>
                <a:lnTo>
                  <a:pt x="254579" y="521966"/>
                </a:lnTo>
                <a:lnTo>
                  <a:pt x="297408" y="511094"/>
                </a:lnTo>
                <a:lnTo>
                  <a:pt x="321212" y="502350"/>
                </a:lnTo>
                <a:lnTo>
                  <a:pt x="192821" y="502350"/>
                </a:lnTo>
                <a:lnTo>
                  <a:pt x="176025" y="501837"/>
                </a:lnTo>
                <a:lnTo>
                  <a:pt x="128991" y="494219"/>
                </a:lnTo>
                <a:lnTo>
                  <a:pt x="94034" y="478681"/>
                </a:lnTo>
                <a:lnTo>
                  <a:pt x="74087" y="443766"/>
                </a:lnTo>
                <a:lnTo>
                  <a:pt x="75494" y="431008"/>
                </a:lnTo>
                <a:lnTo>
                  <a:pt x="110632" y="393519"/>
                </a:lnTo>
                <a:lnTo>
                  <a:pt x="154859" y="385400"/>
                </a:lnTo>
                <a:lnTo>
                  <a:pt x="185088" y="384387"/>
                </a:lnTo>
                <a:lnTo>
                  <a:pt x="391480" y="384387"/>
                </a:lnTo>
                <a:lnTo>
                  <a:pt x="384544" y="365444"/>
                </a:lnTo>
                <a:lnTo>
                  <a:pt x="355543" y="331087"/>
                </a:lnTo>
                <a:lnTo>
                  <a:pt x="301971" y="307897"/>
                </a:lnTo>
                <a:lnTo>
                  <a:pt x="264269" y="302099"/>
                </a:lnTo>
                <a:lnTo>
                  <a:pt x="257485" y="301808"/>
                </a:lnTo>
                <a:lnTo>
                  <a:pt x="178610" y="301808"/>
                </a:lnTo>
                <a:lnTo>
                  <a:pt x="161590" y="301705"/>
                </a:lnTo>
                <a:lnTo>
                  <a:pt x="146353" y="301398"/>
                </a:lnTo>
                <a:lnTo>
                  <a:pt x="132897" y="300885"/>
                </a:lnTo>
                <a:lnTo>
                  <a:pt x="121220" y="300167"/>
                </a:lnTo>
                <a:lnTo>
                  <a:pt x="117453" y="299371"/>
                </a:lnTo>
                <a:lnTo>
                  <a:pt x="114469" y="298824"/>
                </a:lnTo>
                <a:lnTo>
                  <a:pt x="81398" y="280436"/>
                </a:lnTo>
                <a:lnTo>
                  <a:pt x="81398" y="268985"/>
                </a:lnTo>
                <a:lnTo>
                  <a:pt x="120705" y="236154"/>
                </a:lnTo>
                <a:lnTo>
                  <a:pt x="136699" y="226949"/>
                </a:lnTo>
                <a:lnTo>
                  <a:pt x="263940" y="226949"/>
                </a:lnTo>
                <a:lnTo>
                  <a:pt x="276001" y="222929"/>
                </a:lnTo>
                <a:lnTo>
                  <a:pt x="296959" y="213136"/>
                </a:lnTo>
                <a:lnTo>
                  <a:pt x="304997" y="208263"/>
                </a:lnTo>
                <a:lnTo>
                  <a:pt x="198938" y="208263"/>
                </a:lnTo>
                <a:lnTo>
                  <a:pt x="192033" y="207916"/>
                </a:lnTo>
                <a:lnTo>
                  <a:pt x="154126" y="192709"/>
                </a:lnTo>
                <a:lnTo>
                  <a:pt x="134660" y="163902"/>
                </a:lnTo>
                <a:lnTo>
                  <a:pt x="131403" y="157126"/>
                </a:lnTo>
                <a:lnTo>
                  <a:pt x="129364" y="149132"/>
                </a:lnTo>
                <a:lnTo>
                  <a:pt x="127543" y="127733"/>
                </a:lnTo>
                <a:lnTo>
                  <a:pt x="126759" y="117350"/>
                </a:lnTo>
                <a:lnTo>
                  <a:pt x="126208" y="108707"/>
                </a:lnTo>
                <a:lnTo>
                  <a:pt x="125882" y="101763"/>
                </a:lnTo>
                <a:close/>
              </a:path>
              <a:path w="429259" h="528955">
                <a:moveTo>
                  <a:pt x="391480" y="384387"/>
                </a:moveTo>
                <a:lnTo>
                  <a:pt x="185088" y="384387"/>
                </a:lnTo>
                <a:lnTo>
                  <a:pt x="251386" y="385441"/>
                </a:lnTo>
                <a:lnTo>
                  <a:pt x="265953" y="386210"/>
                </a:lnTo>
                <a:lnTo>
                  <a:pt x="303946" y="393791"/>
                </a:lnTo>
                <a:lnTo>
                  <a:pt x="335327" y="423401"/>
                </a:lnTo>
                <a:lnTo>
                  <a:pt x="336831" y="429270"/>
                </a:lnTo>
                <a:lnTo>
                  <a:pt x="336820" y="435293"/>
                </a:lnTo>
                <a:lnTo>
                  <a:pt x="315670" y="468160"/>
                </a:lnTo>
                <a:lnTo>
                  <a:pt x="275599" y="489109"/>
                </a:lnTo>
                <a:lnTo>
                  <a:pt x="222138" y="500697"/>
                </a:lnTo>
                <a:lnTo>
                  <a:pt x="192821" y="502350"/>
                </a:lnTo>
                <a:lnTo>
                  <a:pt x="321212" y="502350"/>
                </a:lnTo>
                <a:lnTo>
                  <a:pt x="354731" y="483415"/>
                </a:lnTo>
                <a:lnTo>
                  <a:pt x="380570" y="453738"/>
                </a:lnTo>
                <a:lnTo>
                  <a:pt x="394197" y="406729"/>
                </a:lnTo>
                <a:lnTo>
                  <a:pt x="391785" y="385219"/>
                </a:lnTo>
                <a:lnTo>
                  <a:pt x="391480" y="384387"/>
                </a:lnTo>
                <a:close/>
              </a:path>
              <a:path w="429259" h="528955">
                <a:moveTo>
                  <a:pt x="219278" y="300167"/>
                </a:moveTo>
                <a:lnTo>
                  <a:pt x="216008" y="300167"/>
                </a:lnTo>
                <a:lnTo>
                  <a:pt x="212105" y="300303"/>
                </a:lnTo>
                <a:lnTo>
                  <a:pt x="207467" y="300577"/>
                </a:lnTo>
                <a:lnTo>
                  <a:pt x="182082" y="301734"/>
                </a:lnTo>
                <a:lnTo>
                  <a:pt x="178610" y="301808"/>
                </a:lnTo>
                <a:lnTo>
                  <a:pt x="257485" y="301808"/>
                </a:lnTo>
                <a:lnTo>
                  <a:pt x="219278" y="300167"/>
                </a:lnTo>
                <a:close/>
              </a:path>
              <a:path w="429259" h="528955">
                <a:moveTo>
                  <a:pt x="263940" y="226949"/>
                </a:moveTo>
                <a:lnTo>
                  <a:pt x="136699" y="226949"/>
                </a:lnTo>
                <a:lnTo>
                  <a:pt x="148798" y="229546"/>
                </a:lnTo>
                <a:lnTo>
                  <a:pt x="190599" y="235192"/>
                </a:lnTo>
                <a:lnTo>
                  <a:pt x="213149" y="235491"/>
                </a:lnTo>
                <a:lnTo>
                  <a:pt x="234100" y="234098"/>
                </a:lnTo>
                <a:lnTo>
                  <a:pt x="255049" y="229913"/>
                </a:lnTo>
                <a:lnTo>
                  <a:pt x="263940" y="226949"/>
                </a:lnTo>
                <a:close/>
              </a:path>
              <a:path w="429259" h="528955">
                <a:moveTo>
                  <a:pt x="327507" y="17741"/>
                </a:moveTo>
                <a:lnTo>
                  <a:pt x="257820" y="46784"/>
                </a:lnTo>
                <a:lnTo>
                  <a:pt x="260883" y="59918"/>
                </a:lnTo>
                <a:lnTo>
                  <a:pt x="263075" y="75197"/>
                </a:lnTo>
                <a:lnTo>
                  <a:pt x="264392" y="92634"/>
                </a:lnTo>
                <a:lnTo>
                  <a:pt x="264753" y="108707"/>
                </a:lnTo>
                <a:lnTo>
                  <a:pt x="264769" y="113450"/>
                </a:lnTo>
                <a:lnTo>
                  <a:pt x="263623" y="135263"/>
                </a:lnTo>
                <a:lnTo>
                  <a:pt x="245524" y="184901"/>
                </a:lnTo>
                <a:lnTo>
                  <a:pt x="212067" y="206805"/>
                </a:lnTo>
                <a:lnTo>
                  <a:pt x="198938" y="208263"/>
                </a:lnTo>
                <a:lnTo>
                  <a:pt x="304997" y="208263"/>
                </a:lnTo>
                <a:lnTo>
                  <a:pt x="334879" y="183042"/>
                </a:lnTo>
                <a:lnTo>
                  <a:pt x="357300" y="142510"/>
                </a:lnTo>
                <a:lnTo>
                  <a:pt x="361622" y="113450"/>
                </a:lnTo>
                <a:lnTo>
                  <a:pt x="361019" y="100671"/>
                </a:lnTo>
                <a:lnTo>
                  <a:pt x="359203" y="87535"/>
                </a:lnTo>
                <a:lnTo>
                  <a:pt x="356162" y="74046"/>
                </a:lnTo>
                <a:lnTo>
                  <a:pt x="351887" y="60212"/>
                </a:lnTo>
                <a:lnTo>
                  <a:pt x="427146" y="60212"/>
                </a:lnTo>
                <a:lnTo>
                  <a:pt x="427643" y="58414"/>
                </a:lnTo>
                <a:lnTo>
                  <a:pt x="428804" y="49777"/>
                </a:lnTo>
                <a:lnTo>
                  <a:pt x="429195" y="39449"/>
                </a:lnTo>
                <a:lnTo>
                  <a:pt x="428882" y="27814"/>
                </a:lnTo>
                <a:lnTo>
                  <a:pt x="427970" y="18711"/>
                </a:lnTo>
                <a:lnTo>
                  <a:pt x="328688" y="18711"/>
                </a:lnTo>
                <a:lnTo>
                  <a:pt x="328327" y="18388"/>
                </a:lnTo>
                <a:lnTo>
                  <a:pt x="327867" y="18064"/>
                </a:lnTo>
                <a:lnTo>
                  <a:pt x="327507" y="17741"/>
                </a:lnTo>
                <a:close/>
              </a:path>
              <a:path w="429259" h="528955">
                <a:moveTo>
                  <a:pt x="427146" y="60212"/>
                </a:moveTo>
                <a:lnTo>
                  <a:pt x="351887" y="60212"/>
                </a:lnTo>
                <a:lnTo>
                  <a:pt x="360910" y="61341"/>
                </a:lnTo>
                <a:lnTo>
                  <a:pt x="371306" y="63960"/>
                </a:lnTo>
                <a:lnTo>
                  <a:pt x="383080" y="68062"/>
                </a:lnTo>
                <a:lnTo>
                  <a:pt x="396236" y="73639"/>
                </a:lnTo>
                <a:lnTo>
                  <a:pt x="404068" y="77432"/>
                </a:lnTo>
                <a:lnTo>
                  <a:pt x="408867" y="79296"/>
                </a:lnTo>
                <a:lnTo>
                  <a:pt x="414785" y="79296"/>
                </a:lnTo>
                <a:lnTo>
                  <a:pt x="419013" y="76387"/>
                </a:lnTo>
                <a:lnTo>
                  <a:pt x="423078" y="70581"/>
                </a:lnTo>
                <a:lnTo>
                  <a:pt x="425728" y="65351"/>
                </a:lnTo>
                <a:lnTo>
                  <a:pt x="427146" y="60212"/>
                </a:lnTo>
                <a:close/>
              </a:path>
              <a:path w="429259" h="528955">
                <a:moveTo>
                  <a:pt x="416700" y="0"/>
                </a:moveTo>
                <a:lnTo>
                  <a:pt x="411267" y="0"/>
                </a:lnTo>
                <a:lnTo>
                  <a:pt x="405514" y="279"/>
                </a:lnTo>
                <a:lnTo>
                  <a:pt x="399258" y="1118"/>
                </a:lnTo>
                <a:lnTo>
                  <a:pt x="392502" y="2517"/>
                </a:lnTo>
                <a:lnTo>
                  <a:pt x="385245" y="4475"/>
                </a:lnTo>
                <a:lnTo>
                  <a:pt x="373614" y="8109"/>
                </a:lnTo>
                <a:lnTo>
                  <a:pt x="360314" y="11686"/>
                </a:lnTo>
                <a:lnTo>
                  <a:pt x="345340" y="15217"/>
                </a:lnTo>
                <a:lnTo>
                  <a:pt x="328688" y="18711"/>
                </a:lnTo>
                <a:lnTo>
                  <a:pt x="427970" y="18711"/>
                </a:lnTo>
                <a:lnTo>
                  <a:pt x="427780" y="17741"/>
                </a:lnTo>
                <a:lnTo>
                  <a:pt x="426410" y="11547"/>
                </a:lnTo>
                <a:lnTo>
                  <a:pt x="424272" y="6912"/>
                </a:lnTo>
                <a:lnTo>
                  <a:pt x="421039" y="2312"/>
                </a:lnTo>
                <a:lnTo>
                  <a:pt x="416700"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8" name="object 35"/>
          <p:cNvSpPr>
            <a:spLocks/>
          </p:cNvSpPr>
          <p:nvPr/>
        </p:nvSpPr>
        <p:spPr bwMode="auto">
          <a:xfrm>
            <a:off x="9829463" y="901163"/>
            <a:ext cx="215651" cy="211926"/>
          </a:xfrm>
          <a:custGeom>
            <a:avLst/>
            <a:gdLst>
              <a:gd name="T0" fmla="*/ 164445 w 354965"/>
              <a:gd name="T1" fmla="*/ 26348 h 353060"/>
              <a:gd name="T2" fmla="*/ 182006 w 354965"/>
              <a:gd name="T3" fmla="*/ 29436 h 353060"/>
              <a:gd name="T4" fmla="*/ 206775 w 354965"/>
              <a:gd name="T5" fmla="*/ 107599 h 353060"/>
              <a:gd name="T6" fmla="*/ 206695 w 354965"/>
              <a:gd name="T7" fmla="*/ 130405 h 353060"/>
              <a:gd name="T8" fmla="*/ 205770 w 354965"/>
              <a:gd name="T9" fmla="*/ 146146 h 353060"/>
              <a:gd name="T10" fmla="*/ 81598 w 354965"/>
              <a:gd name="T11" fmla="*/ 196586 h 353060"/>
              <a:gd name="T12" fmla="*/ 16732 w 354965"/>
              <a:gd name="T13" fmla="*/ 245427 h 353060"/>
              <a:gd name="T14" fmla="*/ 4154 w 354965"/>
              <a:gd name="T15" fmla="*/ 300867 h 353060"/>
              <a:gd name="T16" fmla="*/ 66298 w 354965"/>
              <a:gd name="T17" fmla="*/ 350880 h 353060"/>
              <a:gd name="T18" fmla="*/ 108810 w 354965"/>
              <a:gd name="T19" fmla="*/ 351010 h 353060"/>
              <a:gd name="T20" fmla="*/ 193910 w 354965"/>
              <a:gd name="T21" fmla="*/ 316446 h 353060"/>
              <a:gd name="T22" fmla="*/ 138413 w 354965"/>
              <a:gd name="T23" fmla="*/ 311665 h 353060"/>
              <a:gd name="T24" fmla="*/ 103550 w 354965"/>
              <a:gd name="T25" fmla="*/ 279369 h 353060"/>
              <a:gd name="T26" fmla="*/ 103396 w 354965"/>
              <a:gd name="T27" fmla="*/ 261405 h 353060"/>
              <a:gd name="T28" fmla="*/ 166646 w 354965"/>
              <a:gd name="T29" fmla="*/ 192200 h 353060"/>
              <a:gd name="T30" fmla="*/ 296168 w 354965"/>
              <a:gd name="T31" fmla="*/ 174565 h 353060"/>
              <a:gd name="T32" fmla="*/ 294336 w 354965"/>
              <a:gd name="T33" fmla="*/ 81619 h 353060"/>
              <a:gd name="T34" fmla="*/ 274456 w 354965"/>
              <a:gd name="T35" fmla="*/ 27225 h 353060"/>
              <a:gd name="T36" fmla="*/ 301782 w 354965"/>
              <a:gd name="T37" fmla="*/ 289016 h 353060"/>
              <a:gd name="T38" fmla="*/ 222721 w 354965"/>
              <a:gd name="T39" fmla="*/ 304620 h 353060"/>
              <a:gd name="T40" fmla="*/ 289245 w 354965"/>
              <a:gd name="T41" fmla="*/ 349529 h 353060"/>
              <a:gd name="T42" fmla="*/ 336978 w 354965"/>
              <a:gd name="T43" fmla="*/ 327417 h 353060"/>
              <a:gd name="T44" fmla="*/ 308438 w 354965"/>
              <a:gd name="T45" fmla="*/ 294774 h 353060"/>
              <a:gd name="T46" fmla="*/ 301782 w 354965"/>
              <a:gd name="T47" fmla="*/ 289016 h 353060"/>
              <a:gd name="T48" fmla="*/ 205347 w 354965"/>
              <a:gd name="T49" fmla="*/ 174565 h 353060"/>
              <a:gd name="T50" fmla="*/ 206587 w 354965"/>
              <a:gd name="T51" fmla="*/ 192679 h 353060"/>
              <a:gd name="T52" fmla="*/ 206938 w 354965"/>
              <a:gd name="T53" fmla="*/ 217122 h 353060"/>
              <a:gd name="T54" fmla="*/ 200286 w 354965"/>
              <a:gd name="T55" fmla="*/ 275982 h 353060"/>
              <a:gd name="T56" fmla="*/ 138413 w 354965"/>
              <a:gd name="T57" fmla="*/ 311665 h 353060"/>
              <a:gd name="T58" fmla="*/ 205509 w 354965"/>
              <a:gd name="T59" fmla="*/ 303697 h 353060"/>
              <a:gd name="T60" fmla="*/ 301782 w 354965"/>
              <a:gd name="T61" fmla="*/ 289016 h 353060"/>
              <a:gd name="T62" fmla="*/ 296656 w 354965"/>
              <a:gd name="T63" fmla="*/ 276245 h 353060"/>
              <a:gd name="T64" fmla="*/ 295953 w 354965"/>
              <a:gd name="T65" fmla="*/ 209391 h 353060"/>
              <a:gd name="T66" fmla="*/ 296168 w 354965"/>
              <a:gd name="T67" fmla="*/ 174565 h 353060"/>
              <a:gd name="T68" fmla="*/ 333435 w 354965"/>
              <a:gd name="T69" fmla="*/ 272956 h 353060"/>
              <a:gd name="T70" fmla="*/ 318875 w 354965"/>
              <a:gd name="T71" fmla="*/ 293955 h 353060"/>
              <a:gd name="T72" fmla="*/ 352336 w 354965"/>
              <a:gd name="T73" fmla="*/ 294774 h 353060"/>
              <a:gd name="T74" fmla="*/ 354361 w 354965"/>
              <a:gd name="T75" fmla="*/ 280515 h 353060"/>
              <a:gd name="T76" fmla="*/ 350375 w 354965"/>
              <a:gd name="T77" fmla="*/ 276245 h 353060"/>
              <a:gd name="T78" fmla="*/ 197501 w 354965"/>
              <a:gd name="T79" fmla="*/ 0 h 353060"/>
              <a:gd name="T80" fmla="*/ 110738 w 354965"/>
              <a:gd name="T81" fmla="*/ 11529 h 353060"/>
              <a:gd name="T82" fmla="*/ 28559 w 354965"/>
              <a:gd name="T83" fmla="*/ 65820 h 353060"/>
              <a:gd name="T84" fmla="*/ 0 w 354965"/>
              <a:gd name="T85" fmla="*/ 135721 h 353060"/>
              <a:gd name="T86" fmla="*/ 5791 w 354965"/>
              <a:gd name="T87" fmla="*/ 143676 h 353060"/>
              <a:gd name="T88" fmla="*/ 21278 w 354965"/>
              <a:gd name="T89" fmla="*/ 141008 h 353060"/>
              <a:gd name="T90" fmla="*/ 41313 w 354965"/>
              <a:gd name="T91" fmla="*/ 132978 h 353060"/>
              <a:gd name="T92" fmla="*/ 52535 w 354965"/>
              <a:gd name="T93" fmla="*/ 127976 h 353060"/>
              <a:gd name="T94" fmla="*/ 91308 w 354965"/>
              <a:gd name="T95" fmla="*/ 88512 h 353060"/>
              <a:gd name="T96" fmla="*/ 111450 w 354965"/>
              <a:gd name="T97" fmla="*/ 43126 h 353060"/>
              <a:gd name="T98" fmla="*/ 164445 w 354965"/>
              <a:gd name="T99" fmla="*/ 26348 h 353060"/>
              <a:gd name="T100" fmla="*/ 265287 w 354965"/>
              <a:gd name="T101" fmla="*/ 18953 h 353060"/>
              <a:gd name="T102" fmla="*/ 241847 w 354965"/>
              <a:gd name="T103" fmla="*/ 6832 h 353060"/>
              <a:gd name="T104" fmla="*/ 213444 w 354965"/>
              <a:gd name="T105" fmla="*/ 759 h 353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965" h="353060">
                <a:moveTo>
                  <a:pt x="272994" y="26395"/>
                </a:moveTo>
                <a:lnTo>
                  <a:pt x="164151" y="26395"/>
                </a:lnTo>
                <a:lnTo>
                  <a:pt x="173690" y="27168"/>
                </a:lnTo>
                <a:lnTo>
                  <a:pt x="181681" y="29489"/>
                </a:lnTo>
                <a:lnTo>
                  <a:pt x="203231" y="67847"/>
                </a:lnTo>
                <a:lnTo>
                  <a:pt x="206406" y="107793"/>
                </a:lnTo>
                <a:lnTo>
                  <a:pt x="206520" y="123943"/>
                </a:lnTo>
                <a:lnTo>
                  <a:pt x="206326" y="130640"/>
                </a:lnTo>
                <a:lnTo>
                  <a:pt x="205942" y="138551"/>
                </a:lnTo>
                <a:lnTo>
                  <a:pt x="205403" y="146409"/>
                </a:lnTo>
                <a:lnTo>
                  <a:pt x="102695" y="187661"/>
                </a:lnTo>
                <a:lnTo>
                  <a:pt x="81452" y="196940"/>
                </a:lnTo>
                <a:lnTo>
                  <a:pt x="45731" y="217513"/>
                </a:lnTo>
                <a:lnTo>
                  <a:pt x="16702" y="245869"/>
                </a:lnTo>
                <a:lnTo>
                  <a:pt x="2894" y="287583"/>
                </a:lnTo>
                <a:lnTo>
                  <a:pt x="4147" y="301409"/>
                </a:lnTo>
                <a:lnTo>
                  <a:pt x="23100" y="334693"/>
                </a:lnTo>
                <a:lnTo>
                  <a:pt x="66180" y="351512"/>
                </a:lnTo>
                <a:lnTo>
                  <a:pt x="86209" y="352633"/>
                </a:lnTo>
                <a:lnTo>
                  <a:pt x="108616" y="351642"/>
                </a:lnTo>
                <a:lnTo>
                  <a:pt x="148009" y="343706"/>
                </a:lnTo>
                <a:lnTo>
                  <a:pt x="193564" y="317016"/>
                </a:lnTo>
                <a:lnTo>
                  <a:pt x="197906" y="312227"/>
                </a:lnTo>
                <a:lnTo>
                  <a:pt x="138166" y="312227"/>
                </a:lnTo>
                <a:lnTo>
                  <a:pt x="131360" y="311504"/>
                </a:lnTo>
                <a:lnTo>
                  <a:pt x="103365" y="279872"/>
                </a:lnTo>
                <a:lnTo>
                  <a:pt x="102695" y="271385"/>
                </a:lnTo>
                <a:lnTo>
                  <a:pt x="103211" y="261876"/>
                </a:lnTo>
                <a:lnTo>
                  <a:pt x="126980" y="219474"/>
                </a:lnTo>
                <a:lnTo>
                  <a:pt x="166348" y="192546"/>
                </a:lnTo>
                <a:lnTo>
                  <a:pt x="204980" y="174880"/>
                </a:lnTo>
                <a:lnTo>
                  <a:pt x="295639" y="174880"/>
                </a:lnTo>
                <a:lnTo>
                  <a:pt x="296108" y="135966"/>
                </a:lnTo>
                <a:lnTo>
                  <a:pt x="293810" y="81766"/>
                </a:lnTo>
                <a:lnTo>
                  <a:pt x="281312" y="37030"/>
                </a:lnTo>
                <a:lnTo>
                  <a:pt x="273966" y="27274"/>
                </a:lnTo>
                <a:lnTo>
                  <a:pt x="272994" y="26395"/>
                </a:lnTo>
                <a:close/>
              </a:path>
              <a:path w="354965" h="353060">
                <a:moveTo>
                  <a:pt x="301243" y="289537"/>
                </a:moveTo>
                <a:lnTo>
                  <a:pt x="214914" y="289537"/>
                </a:lnTo>
                <a:lnTo>
                  <a:pt x="222323" y="305169"/>
                </a:lnTo>
                <a:lnTo>
                  <a:pt x="246867" y="336757"/>
                </a:lnTo>
                <a:lnTo>
                  <a:pt x="288728" y="350159"/>
                </a:lnTo>
                <a:lnTo>
                  <a:pt x="300193" y="349297"/>
                </a:lnTo>
                <a:lnTo>
                  <a:pt x="336376" y="328007"/>
                </a:lnTo>
                <a:lnTo>
                  <a:pt x="351707" y="295305"/>
                </a:lnTo>
                <a:lnTo>
                  <a:pt x="307887" y="295305"/>
                </a:lnTo>
                <a:lnTo>
                  <a:pt x="303897" y="293179"/>
                </a:lnTo>
                <a:lnTo>
                  <a:pt x="301243" y="289537"/>
                </a:lnTo>
                <a:close/>
              </a:path>
              <a:path w="354965" h="353060">
                <a:moveTo>
                  <a:pt x="295639" y="174880"/>
                </a:moveTo>
                <a:lnTo>
                  <a:pt x="204980" y="174880"/>
                </a:lnTo>
                <a:lnTo>
                  <a:pt x="205700" y="183953"/>
                </a:lnTo>
                <a:lnTo>
                  <a:pt x="206218" y="193026"/>
                </a:lnTo>
                <a:lnTo>
                  <a:pt x="206453" y="199879"/>
                </a:lnTo>
                <a:lnTo>
                  <a:pt x="206568" y="217513"/>
                </a:lnTo>
                <a:lnTo>
                  <a:pt x="206403" y="233304"/>
                </a:lnTo>
                <a:lnTo>
                  <a:pt x="199928" y="276479"/>
                </a:lnTo>
                <a:lnTo>
                  <a:pt x="168866" y="304799"/>
                </a:lnTo>
                <a:lnTo>
                  <a:pt x="138166" y="312227"/>
                </a:lnTo>
                <a:lnTo>
                  <a:pt x="197906" y="312227"/>
                </a:lnTo>
                <a:lnTo>
                  <a:pt x="205142" y="304244"/>
                </a:lnTo>
                <a:lnTo>
                  <a:pt x="214914" y="289537"/>
                </a:lnTo>
                <a:lnTo>
                  <a:pt x="301243" y="289537"/>
                </a:lnTo>
                <a:lnTo>
                  <a:pt x="297693" y="284663"/>
                </a:lnTo>
                <a:lnTo>
                  <a:pt x="296126" y="276743"/>
                </a:lnTo>
                <a:lnTo>
                  <a:pt x="296007" y="245171"/>
                </a:lnTo>
                <a:lnTo>
                  <a:pt x="295425" y="209768"/>
                </a:lnTo>
                <a:lnTo>
                  <a:pt x="295529" y="183953"/>
                </a:lnTo>
                <a:lnTo>
                  <a:pt x="295639" y="174880"/>
                </a:lnTo>
                <a:close/>
              </a:path>
              <a:path w="354965" h="353060">
                <a:moveTo>
                  <a:pt x="340263" y="270564"/>
                </a:moveTo>
                <a:lnTo>
                  <a:pt x="332840" y="273448"/>
                </a:lnTo>
                <a:lnTo>
                  <a:pt x="320470" y="292844"/>
                </a:lnTo>
                <a:lnTo>
                  <a:pt x="318306" y="294485"/>
                </a:lnTo>
                <a:lnTo>
                  <a:pt x="315733" y="295305"/>
                </a:lnTo>
                <a:lnTo>
                  <a:pt x="351707" y="295305"/>
                </a:lnTo>
                <a:lnTo>
                  <a:pt x="354697" y="285819"/>
                </a:lnTo>
                <a:lnTo>
                  <a:pt x="353728" y="281020"/>
                </a:lnTo>
                <a:lnTo>
                  <a:pt x="352223" y="278683"/>
                </a:lnTo>
                <a:lnTo>
                  <a:pt x="349749" y="276743"/>
                </a:lnTo>
                <a:lnTo>
                  <a:pt x="340263" y="270564"/>
                </a:lnTo>
                <a:close/>
              </a:path>
              <a:path w="354965" h="353060">
                <a:moveTo>
                  <a:pt x="197148" y="0"/>
                </a:moveTo>
                <a:lnTo>
                  <a:pt x="149923" y="2889"/>
                </a:lnTo>
                <a:lnTo>
                  <a:pt x="110540" y="11550"/>
                </a:lnTo>
                <a:lnTo>
                  <a:pt x="69357" y="32700"/>
                </a:lnTo>
                <a:lnTo>
                  <a:pt x="28508" y="65939"/>
                </a:lnTo>
                <a:lnTo>
                  <a:pt x="5565" y="98367"/>
                </a:lnTo>
                <a:lnTo>
                  <a:pt x="0" y="135966"/>
                </a:lnTo>
                <a:lnTo>
                  <a:pt x="1914" y="140640"/>
                </a:lnTo>
                <a:lnTo>
                  <a:pt x="5781" y="143935"/>
                </a:lnTo>
                <a:lnTo>
                  <a:pt x="12942" y="143268"/>
                </a:lnTo>
                <a:lnTo>
                  <a:pt x="21240" y="141262"/>
                </a:lnTo>
                <a:lnTo>
                  <a:pt x="30672" y="137914"/>
                </a:lnTo>
                <a:lnTo>
                  <a:pt x="41239" y="133218"/>
                </a:lnTo>
                <a:lnTo>
                  <a:pt x="45094" y="131303"/>
                </a:lnTo>
                <a:lnTo>
                  <a:pt x="52441" y="128207"/>
                </a:lnTo>
                <a:lnTo>
                  <a:pt x="85786" y="109707"/>
                </a:lnTo>
                <a:lnTo>
                  <a:pt x="91145" y="88671"/>
                </a:lnTo>
                <a:lnTo>
                  <a:pt x="93310" y="77099"/>
                </a:lnTo>
                <a:lnTo>
                  <a:pt x="111251" y="43204"/>
                </a:lnTo>
                <a:lnTo>
                  <a:pt x="154045" y="26884"/>
                </a:lnTo>
                <a:lnTo>
                  <a:pt x="164151" y="26395"/>
                </a:lnTo>
                <a:lnTo>
                  <a:pt x="272994" y="26395"/>
                </a:lnTo>
                <a:lnTo>
                  <a:pt x="264813" y="18987"/>
                </a:lnTo>
                <a:lnTo>
                  <a:pt x="253854" y="12171"/>
                </a:lnTo>
                <a:lnTo>
                  <a:pt x="241415" y="6844"/>
                </a:lnTo>
                <a:lnTo>
                  <a:pt x="227818" y="3041"/>
                </a:lnTo>
                <a:lnTo>
                  <a:pt x="213063" y="760"/>
                </a:lnTo>
                <a:lnTo>
                  <a:pt x="197148"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89" name="object 36"/>
          <p:cNvSpPr>
            <a:spLocks/>
          </p:cNvSpPr>
          <p:nvPr/>
        </p:nvSpPr>
        <p:spPr bwMode="auto">
          <a:xfrm>
            <a:off x="10070145" y="780880"/>
            <a:ext cx="258974" cy="336982"/>
          </a:xfrm>
          <a:custGeom>
            <a:avLst/>
            <a:gdLst>
              <a:gd name="T0" fmla="*/ 281621 w 427355"/>
              <a:gd name="T1" fmla="*/ 518977 h 560705"/>
              <a:gd name="T2" fmla="*/ 282195 w 427355"/>
              <a:gd name="T3" fmla="*/ 553596 h 560705"/>
              <a:gd name="T4" fmla="*/ 289172 w 427355"/>
              <a:gd name="T5" fmla="*/ 560194 h 560705"/>
              <a:gd name="T6" fmla="*/ 308280 w 427355"/>
              <a:gd name="T7" fmla="*/ 553596 h 560705"/>
              <a:gd name="T8" fmla="*/ 362445 w 427355"/>
              <a:gd name="T9" fmla="*/ 537679 h 560705"/>
              <a:gd name="T10" fmla="*/ 406777 w 427355"/>
              <a:gd name="T11" fmla="*/ 531242 h 560705"/>
              <a:gd name="T12" fmla="*/ 426007 w 427355"/>
              <a:gd name="T13" fmla="*/ 522693 h 560705"/>
              <a:gd name="T14" fmla="*/ 426770 w 427355"/>
              <a:gd name="T15" fmla="*/ 513684 h 560705"/>
              <a:gd name="T16" fmla="*/ 152423 w 427355"/>
              <a:gd name="T17" fmla="*/ 204226 h 560705"/>
              <a:gd name="T18" fmla="*/ 19165 w 427355"/>
              <a:gd name="T19" fmla="*/ 297108 h 560705"/>
              <a:gd name="T20" fmla="*/ 1094 w 427355"/>
              <a:gd name="T21" fmla="*/ 397913 h 560705"/>
              <a:gd name="T22" fmla="*/ 59667 w 427355"/>
              <a:gd name="T23" fmla="*/ 517021 h 560705"/>
              <a:gd name="T24" fmla="*/ 163620 w 427355"/>
              <a:gd name="T25" fmla="*/ 551956 h 560705"/>
              <a:gd name="T26" fmla="*/ 252330 w 427355"/>
              <a:gd name="T27" fmla="*/ 530104 h 560705"/>
              <a:gd name="T28" fmla="*/ 281072 w 427355"/>
              <a:gd name="T29" fmla="*/ 513684 h 560705"/>
              <a:gd name="T30" fmla="*/ 424914 w 427355"/>
              <a:gd name="T31" fmla="*/ 507434 h 560705"/>
              <a:gd name="T32" fmla="*/ 408838 w 427355"/>
              <a:gd name="T33" fmla="*/ 505371 h 560705"/>
              <a:gd name="T34" fmla="*/ 162174 w 427355"/>
              <a:gd name="T35" fmla="*/ 491636 h 560705"/>
              <a:gd name="T36" fmla="*/ 100979 w 427355"/>
              <a:gd name="T37" fmla="*/ 360909 h 560705"/>
              <a:gd name="T38" fmla="*/ 134771 w 427355"/>
              <a:gd name="T39" fmla="*/ 259650 h 560705"/>
              <a:gd name="T40" fmla="*/ 370700 w 427355"/>
              <a:gd name="T41" fmla="*/ 234140 h 560705"/>
              <a:gd name="T42" fmla="*/ 256938 w 427355"/>
              <a:gd name="T43" fmla="*/ 219786 h 560705"/>
              <a:gd name="T44" fmla="*/ 191635 w 427355"/>
              <a:gd name="T45" fmla="*/ 202392 h 560705"/>
              <a:gd name="T46" fmla="*/ 211035 w 427355"/>
              <a:gd name="T47" fmla="*/ 235351 h 560705"/>
              <a:gd name="T48" fmla="*/ 276947 w 427355"/>
              <a:gd name="T49" fmla="*/ 308744 h 560705"/>
              <a:gd name="T50" fmla="*/ 280598 w 427355"/>
              <a:gd name="T51" fmla="*/ 471104 h 560705"/>
              <a:gd name="T52" fmla="*/ 218432 w 427355"/>
              <a:gd name="T53" fmla="*/ 505371 h 560705"/>
              <a:gd name="T54" fmla="*/ 371740 w 427355"/>
              <a:gd name="T55" fmla="*/ 428568 h 560705"/>
              <a:gd name="T56" fmla="*/ 370972 w 427355"/>
              <a:gd name="T57" fmla="*/ 410719 h 560705"/>
              <a:gd name="T58" fmla="*/ 370562 w 427355"/>
              <a:gd name="T59" fmla="*/ 370945 h 560705"/>
              <a:gd name="T60" fmla="*/ 371389 w 427355"/>
              <a:gd name="T61" fmla="*/ 346661 h 560705"/>
              <a:gd name="T62" fmla="*/ 370910 w 427355"/>
              <a:gd name="T63" fmla="*/ 308744 h 560705"/>
              <a:gd name="T64" fmla="*/ 370647 w 427355"/>
              <a:gd name="T65" fmla="*/ 293361 h 560705"/>
              <a:gd name="T66" fmla="*/ 370647 w 427355"/>
              <a:gd name="T67" fmla="*/ 270684 h 560705"/>
              <a:gd name="T68" fmla="*/ 362398 w 427355"/>
              <a:gd name="T69" fmla="*/ 0 h 560705"/>
              <a:gd name="T70" fmla="*/ 304976 w 427355"/>
              <a:gd name="T71" fmla="*/ 12363 h 560705"/>
              <a:gd name="T72" fmla="*/ 234496 w 427355"/>
              <a:gd name="T73" fmla="*/ 23845 h 560705"/>
              <a:gd name="T74" fmla="*/ 222545 w 427355"/>
              <a:gd name="T75" fmla="*/ 46174 h 560705"/>
              <a:gd name="T76" fmla="*/ 277160 w 427355"/>
              <a:gd name="T77" fmla="*/ 94812 h 560705"/>
              <a:gd name="T78" fmla="*/ 278600 w 427355"/>
              <a:gd name="T79" fmla="*/ 223417 h 560705"/>
              <a:gd name="T80" fmla="*/ 370972 w 427355"/>
              <a:gd name="T81" fmla="*/ 220894 h 560705"/>
              <a:gd name="T82" fmla="*/ 370921 w 427355"/>
              <a:gd name="T83" fmla="*/ 143456 h 560705"/>
              <a:gd name="T84" fmla="*/ 370921 w 427355"/>
              <a:gd name="T85" fmla="*/ 88621 h 560705"/>
              <a:gd name="T86" fmla="*/ 369752 w 427355"/>
              <a:gd name="T87" fmla="*/ 18871 h 560705"/>
              <a:gd name="T88" fmla="*/ 369268 w 427355"/>
              <a:gd name="T89" fmla="*/ 6597 h 560705"/>
              <a:gd name="T90" fmla="*/ 362398 w 427355"/>
              <a:gd name="T91" fmla="*/ 0 h 560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7355" h="560705">
                <a:moveTo>
                  <a:pt x="427087" y="513975"/>
                </a:moveTo>
                <a:lnTo>
                  <a:pt x="281281" y="513975"/>
                </a:lnTo>
                <a:lnTo>
                  <a:pt x="281830" y="519271"/>
                </a:lnTo>
                <a:lnTo>
                  <a:pt x="282215" y="526966"/>
                </a:lnTo>
                <a:lnTo>
                  <a:pt x="282280" y="529864"/>
                </a:lnTo>
                <a:lnTo>
                  <a:pt x="282404" y="553909"/>
                </a:lnTo>
                <a:lnTo>
                  <a:pt x="282114" y="559691"/>
                </a:lnTo>
                <a:lnTo>
                  <a:pt x="285956" y="560238"/>
                </a:lnTo>
                <a:lnTo>
                  <a:pt x="289387" y="560511"/>
                </a:lnTo>
                <a:lnTo>
                  <a:pt x="295442" y="560511"/>
                </a:lnTo>
                <a:lnTo>
                  <a:pt x="300801" y="558311"/>
                </a:lnTo>
                <a:lnTo>
                  <a:pt x="308509" y="553909"/>
                </a:lnTo>
                <a:lnTo>
                  <a:pt x="322501" y="547881"/>
                </a:lnTo>
                <a:lnTo>
                  <a:pt x="340569" y="542572"/>
                </a:lnTo>
                <a:lnTo>
                  <a:pt x="362714" y="537983"/>
                </a:lnTo>
                <a:lnTo>
                  <a:pt x="388937" y="534116"/>
                </a:lnTo>
                <a:lnTo>
                  <a:pt x="398111" y="532960"/>
                </a:lnTo>
                <a:lnTo>
                  <a:pt x="407079" y="531543"/>
                </a:lnTo>
                <a:lnTo>
                  <a:pt x="415843" y="529864"/>
                </a:lnTo>
                <a:lnTo>
                  <a:pt x="424408" y="527925"/>
                </a:lnTo>
                <a:lnTo>
                  <a:pt x="426323" y="522989"/>
                </a:lnTo>
                <a:lnTo>
                  <a:pt x="427293" y="519271"/>
                </a:lnTo>
                <a:lnTo>
                  <a:pt x="427293" y="514870"/>
                </a:lnTo>
                <a:lnTo>
                  <a:pt x="427087" y="513975"/>
                </a:lnTo>
                <a:close/>
              </a:path>
              <a:path w="427355" h="560705">
                <a:moveTo>
                  <a:pt x="191777" y="202506"/>
                </a:moveTo>
                <a:lnTo>
                  <a:pt x="168689" y="202506"/>
                </a:lnTo>
                <a:lnTo>
                  <a:pt x="152536" y="204342"/>
                </a:lnTo>
                <a:lnTo>
                  <a:pt x="106214" y="215578"/>
                </a:lnTo>
                <a:lnTo>
                  <a:pt x="43151" y="263222"/>
                </a:lnTo>
                <a:lnTo>
                  <a:pt x="19179" y="297276"/>
                </a:lnTo>
                <a:lnTo>
                  <a:pt x="4795" y="334370"/>
                </a:lnTo>
                <a:lnTo>
                  <a:pt x="0" y="374503"/>
                </a:lnTo>
                <a:lnTo>
                  <a:pt x="1095" y="398138"/>
                </a:lnTo>
                <a:lnTo>
                  <a:pt x="9860" y="442476"/>
                </a:lnTo>
                <a:lnTo>
                  <a:pt x="28055" y="482667"/>
                </a:lnTo>
                <a:lnTo>
                  <a:pt x="59711" y="517313"/>
                </a:lnTo>
                <a:lnTo>
                  <a:pt x="97615" y="541128"/>
                </a:lnTo>
                <a:lnTo>
                  <a:pt x="139068" y="551030"/>
                </a:lnTo>
                <a:lnTo>
                  <a:pt x="163741" y="552268"/>
                </a:lnTo>
                <a:lnTo>
                  <a:pt x="177968" y="551865"/>
                </a:lnTo>
                <a:lnTo>
                  <a:pt x="215710" y="545816"/>
                </a:lnTo>
                <a:lnTo>
                  <a:pt x="252517" y="530404"/>
                </a:lnTo>
                <a:lnTo>
                  <a:pt x="272068" y="519110"/>
                </a:lnTo>
                <a:lnTo>
                  <a:pt x="277153" y="516200"/>
                </a:lnTo>
                <a:lnTo>
                  <a:pt x="281281" y="513975"/>
                </a:lnTo>
                <a:lnTo>
                  <a:pt x="427087" y="513975"/>
                </a:lnTo>
                <a:lnTo>
                  <a:pt x="426597" y="511849"/>
                </a:lnTo>
                <a:lnTo>
                  <a:pt x="425229" y="507721"/>
                </a:lnTo>
                <a:lnTo>
                  <a:pt x="420542" y="506627"/>
                </a:lnTo>
                <a:lnTo>
                  <a:pt x="415183" y="505931"/>
                </a:lnTo>
                <a:lnTo>
                  <a:pt x="409141" y="505657"/>
                </a:lnTo>
                <a:lnTo>
                  <a:pt x="214467" y="505657"/>
                </a:lnTo>
                <a:lnTo>
                  <a:pt x="209518" y="505384"/>
                </a:lnTo>
                <a:lnTo>
                  <a:pt x="162294" y="491914"/>
                </a:lnTo>
                <a:lnTo>
                  <a:pt x="129500" y="463858"/>
                </a:lnTo>
                <a:lnTo>
                  <a:pt x="108162" y="420360"/>
                </a:lnTo>
                <a:lnTo>
                  <a:pt x="101054" y="361113"/>
                </a:lnTo>
                <a:lnTo>
                  <a:pt x="101723" y="346857"/>
                </a:lnTo>
                <a:lnTo>
                  <a:pt x="111771" y="300975"/>
                </a:lnTo>
                <a:lnTo>
                  <a:pt x="134871" y="259797"/>
                </a:lnTo>
                <a:lnTo>
                  <a:pt x="169730" y="237975"/>
                </a:lnTo>
                <a:lnTo>
                  <a:pt x="195904" y="234272"/>
                </a:lnTo>
                <a:lnTo>
                  <a:pt x="370975" y="234272"/>
                </a:lnTo>
                <a:lnTo>
                  <a:pt x="370984" y="233439"/>
                </a:lnTo>
                <a:lnTo>
                  <a:pt x="277986" y="233439"/>
                </a:lnTo>
                <a:lnTo>
                  <a:pt x="257129" y="219910"/>
                </a:lnTo>
                <a:lnTo>
                  <a:pt x="235809" y="210243"/>
                </a:lnTo>
                <a:lnTo>
                  <a:pt x="214026" y="204441"/>
                </a:lnTo>
                <a:lnTo>
                  <a:pt x="191777" y="202506"/>
                </a:lnTo>
                <a:close/>
              </a:path>
              <a:path w="427355" h="560705">
                <a:moveTo>
                  <a:pt x="370975" y="234272"/>
                </a:moveTo>
                <a:lnTo>
                  <a:pt x="195904" y="234272"/>
                </a:lnTo>
                <a:lnTo>
                  <a:pt x="211192" y="235484"/>
                </a:lnTo>
                <a:lnTo>
                  <a:pt x="225294" y="239120"/>
                </a:lnTo>
                <a:lnTo>
                  <a:pt x="259990" y="264381"/>
                </a:lnTo>
                <a:lnTo>
                  <a:pt x="277153" y="308919"/>
                </a:lnTo>
                <a:lnTo>
                  <a:pt x="279954" y="362340"/>
                </a:lnTo>
                <a:lnTo>
                  <a:pt x="280640" y="407603"/>
                </a:lnTo>
                <a:lnTo>
                  <a:pt x="280806" y="471370"/>
                </a:lnTo>
                <a:lnTo>
                  <a:pt x="280461" y="483390"/>
                </a:lnTo>
                <a:lnTo>
                  <a:pt x="240054" y="502468"/>
                </a:lnTo>
                <a:lnTo>
                  <a:pt x="218594" y="505657"/>
                </a:lnTo>
                <a:lnTo>
                  <a:pt x="409141" y="505657"/>
                </a:lnTo>
                <a:lnTo>
                  <a:pt x="372467" y="488527"/>
                </a:lnTo>
                <a:lnTo>
                  <a:pt x="372016" y="428810"/>
                </a:lnTo>
                <a:lnTo>
                  <a:pt x="371880" y="424545"/>
                </a:lnTo>
                <a:lnTo>
                  <a:pt x="371606" y="419870"/>
                </a:lnTo>
                <a:lnTo>
                  <a:pt x="371247" y="410951"/>
                </a:lnTo>
                <a:lnTo>
                  <a:pt x="370991" y="401518"/>
                </a:lnTo>
                <a:lnTo>
                  <a:pt x="370837" y="391570"/>
                </a:lnTo>
                <a:lnTo>
                  <a:pt x="370837" y="371155"/>
                </a:lnTo>
                <a:lnTo>
                  <a:pt x="370991" y="362340"/>
                </a:lnTo>
                <a:lnTo>
                  <a:pt x="371247" y="354659"/>
                </a:lnTo>
                <a:lnTo>
                  <a:pt x="371665" y="346857"/>
                </a:lnTo>
                <a:lnTo>
                  <a:pt x="372016" y="339442"/>
                </a:lnTo>
                <a:lnTo>
                  <a:pt x="372016" y="316752"/>
                </a:lnTo>
                <a:lnTo>
                  <a:pt x="371185" y="308919"/>
                </a:lnTo>
                <a:lnTo>
                  <a:pt x="370785" y="303151"/>
                </a:lnTo>
                <a:lnTo>
                  <a:pt x="370785" y="296835"/>
                </a:lnTo>
                <a:lnTo>
                  <a:pt x="370922" y="293527"/>
                </a:lnTo>
                <a:lnTo>
                  <a:pt x="371157" y="289757"/>
                </a:lnTo>
                <a:lnTo>
                  <a:pt x="371196" y="273859"/>
                </a:lnTo>
                <a:lnTo>
                  <a:pt x="370922" y="270837"/>
                </a:lnTo>
                <a:lnTo>
                  <a:pt x="370856" y="269168"/>
                </a:lnTo>
                <a:lnTo>
                  <a:pt x="370975" y="234272"/>
                </a:lnTo>
                <a:close/>
              </a:path>
              <a:path w="427355" h="560705">
                <a:moveTo>
                  <a:pt x="362667" y="0"/>
                </a:moveTo>
                <a:lnTo>
                  <a:pt x="359372" y="0"/>
                </a:lnTo>
                <a:lnTo>
                  <a:pt x="354287" y="969"/>
                </a:lnTo>
                <a:lnTo>
                  <a:pt x="305202" y="12370"/>
                </a:lnTo>
                <a:lnTo>
                  <a:pt x="291178" y="15255"/>
                </a:lnTo>
                <a:lnTo>
                  <a:pt x="250584" y="23115"/>
                </a:lnTo>
                <a:lnTo>
                  <a:pt x="234670" y="23858"/>
                </a:lnTo>
                <a:lnTo>
                  <a:pt x="227944" y="24741"/>
                </a:lnTo>
                <a:lnTo>
                  <a:pt x="222710" y="26395"/>
                </a:lnTo>
                <a:lnTo>
                  <a:pt x="222710" y="46200"/>
                </a:lnTo>
                <a:lnTo>
                  <a:pt x="257982" y="52106"/>
                </a:lnTo>
                <a:lnTo>
                  <a:pt x="265193" y="56097"/>
                </a:lnTo>
                <a:lnTo>
                  <a:pt x="277366" y="94866"/>
                </a:lnTo>
                <a:lnTo>
                  <a:pt x="280050" y="151780"/>
                </a:lnTo>
                <a:lnTo>
                  <a:pt x="278397" y="195904"/>
                </a:lnTo>
                <a:lnTo>
                  <a:pt x="278807" y="223543"/>
                </a:lnTo>
                <a:lnTo>
                  <a:pt x="277986" y="233439"/>
                </a:lnTo>
                <a:lnTo>
                  <a:pt x="370984" y="233439"/>
                </a:lnTo>
                <a:lnTo>
                  <a:pt x="371247" y="221019"/>
                </a:lnTo>
                <a:lnTo>
                  <a:pt x="371902" y="202506"/>
                </a:lnTo>
                <a:lnTo>
                  <a:pt x="372427" y="186431"/>
                </a:lnTo>
                <a:lnTo>
                  <a:pt x="371196" y="143537"/>
                </a:lnTo>
                <a:lnTo>
                  <a:pt x="371606" y="122911"/>
                </a:lnTo>
                <a:lnTo>
                  <a:pt x="371196" y="110951"/>
                </a:lnTo>
                <a:lnTo>
                  <a:pt x="371196" y="88671"/>
                </a:lnTo>
                <a:lnTo>
                  <a:pt x="370328" y="50915"/>
                </a:lnTo>
                <a:lnTo>
                  <a:pt x="370042" y="35393"/>
                </a:lnTo>
                <a:lnTo>
                  <a:pt x="370026" y="18882"/>
                </a:lnTo>
                <a:lnTo>
                  <a:pt x="370266" y="15255"/>
                </a:lnTo>
                <a:lnTo>
                  <a:pt x="370375" y="10866"/>
                </a:lnTo>
                <a:lnTo>
                  <a:pt x="369542" y="6601"/>
                </a:lnTo>
                <a:lnTo>
                  <a:pt x="367901" y="820"/>
                </a:lnTo>
                <a:lnTo>
                  <a:pt x="364867" y="273"/>
                </a:lnTo>
                <a:lnTo>
                  <a:pt x="362667"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0" name="object 37"/>
          <p:cNvSpPr>
            <a:spLocks/>
          </p:cNvSpPr>
          <p:nvPr/>
        </p:nvSpPr>
        <p:spPr bwMode="auto">
          <a:xfrm>
            <a:off x="10330082" y="907846"/>
            <a:ext cx="242608" cy="208107"/>
          </a:xfrm>
          <a:custGeom>
            <a:avLst/>
            <a:gdLst>
              <a:gd name="T0" fmla="*/ 2063 w 400050"/>
              <a:gd name="T1" fmla="*/ 1243 h 346075"/>
              <a:gd name="T2" fmla="*/ 0 w 400050"/>
              <a:gd name="T3" fmla="*/ 8703 h 346075"/>
              <a:gd name="T4" fmla="*/ 39188 w 400050"/>
              <a:gd name="T5" fmla="*/ 38790 h 346075"/>
              <a:gd name="T6" fmla="*/ 57382 w 400050"/>
              <a:gd name="T7" fmla="*/ 74794 h 346075"/>
              <a:gd name="T8" fmla="*/ 91555 w 400050"/>
              <a:gd name="T9" fmla="*/ 152775 h 346075"/>
              <a:gd name="T10" fmla="*/ 156238 w 400050"/>
              <a:gd name="T11" fmla="*/ 297393 h 346075"/>
              <a:gd name="T12" fmla="*/ 172943 w 400050"/>
              <a:gd name="T13" fmla="*/ 331055 h 346075"/>
              <a:gd name="T14" fmla="*/ 214467 w 400050"/>
              <a:gd name="T15" fmla="*/ 345634 h 346075"/>
              <a:gd name="T16" fmla="*/ 223051 w 400050"/>
              <a:gd name="T17" fmla="*/ 328056 h 346075"/>
              <a:gd name="T18" fmla="*/ 258152 w 400050"/>
              <a:gd name="T19" fmla="*/ 246929 h 346075"/>
              <a:gd name="T20" fmla="*/ 225428 w 400050"/>
              <a:gd name="T21" fmla="*/ 241280 h 346075"/>
              <a:gd name="T22" fmla="*/ 219031 w 400050"/>
              <a:gd name="T23" fmla="*/ 225796 h 346075"/>
              <a:gd name="T24" fmla="*/ 207585 w 400050"/>
              <a:gd name="T25" fmla="*/ 196421 h 346075"/>
              <a:gd name="T26" fmla="*/ 185523 w 400050"/>
              <a:gd name="T27" fmla="*/ 146651 h 346075"/>
              <a:gd name="T28" fmla="*/ 166599 w 400050"/>
              <a:gd name="T29" fmla="*/ 107134 h 346075"/>
              <a:gd name="T30" fmla="*/ 159792 w 400050"/>
              <a:gd name="T31" fmla="*/ 92267 h 346075"/>
              <a:gd name="T32" fmla="*/ 150128 w 400050"/>
              <a:gd name="T33" fmla="*/ 68629 h 346075"/>
              <a:gd name="T34" fmla="*/ 145999 w 400050"/>
              <a:gd name="T35" fmla="*/ 59851 h 346075"/>
              <a:gd name="T36" fmla="*/ 140640 w 400050"/>
              <a:gd name="T37" fmla="*/ 47207 h 346075"/>
              <a:gd name="T38" fmla="*/ 141884 w 400050"/>
              <a:gd name="T39" fmla="*/ 38815 h 346075"/>
              <a:gd name="T40" fmla="*/ 182440 w 400050"/>
              <a:gd name="T41" fmla="*/ 28918 h 346075"/>
              <a:gd name="T42" fmla="*/ 188756 w 400050"/>
              <a:gd name="T43" fmla="*/ 21309 h 346075"/>
              <a:gd name="T44" fmla="*/ 189315 w 400050"/>
              <a:gd name="T45" fmla="*/ 10331 h 346075"/>
              <a:gd name="T46" fmla="*/ 187493 w 400050"/>
              <a:gd name="T47" fmla="*/ 3294 h 346075"/>
              <a:gd name="T48" fmla="*/ 11550 w 400050"/>
              <a:gd name="T49" fmla="*/ 833 h 346075"/>
              <a:gd name="T50" fmla="*/ 245802 w 400050"/>
              <a:gd name="T51" fmla="*/ 1243 h 346075"/>
              <a:gd name="T52" fmla="*/ 242666 w 400050"/>
              <a:gd name="T53" fmla="*/ 8703 h 346075"/>
              <a:gd name="T54" fmla="*/ 242790 w 400050"/>
              <a:gd name="T55" fmla="*/ 24840 h 346075"/>
              <a:gd name="T56" fmla="*/ 249938 w 400050"/>
              <a:gd name="T57" fmla="*/ 30522 h 346075"/>
              <a:gd name="T58" fmla="*/ 265610 w 400050"/>
              <a:gd name="T59" fmla="*/ 30755 h 346075"/>
              <a:gd name="T60" fmla="*/ 288298 w 400050"/>
              <a:gd name="T61" fmla="*/ 32615 h 346075"/>
              <a:gd name="T62" fmla="*/ 299179 w 400050"/>
              <a:gd name="T63" fmla="*/ 43147 h 346075"/>
              <a:gd name="T64" fmla="*/ 258086 w 400050"/>
              <a:gd name="T65" fmla="*/ 171354 h 346075"/>
              <a:gd name="T66" fmla="*/ 228081 w 400050"/>
              <a:gd name="T67" fmla="*/ 246929 h 346075"/>
              <a:gd name="T68" fmla="*/ 283755 w 400050"/>
              <a:gd name="T69" fmla="*/ 184976 h 346075"/>
              <a:gd name="T70" fmla="*/ 314794 w 400050"/>
              <a:gd name="T71" fmla="*/ 111574 h 346075"/>
              <a:gd name="T72" fmla="*/ 336135 w 400050"/>
              <a:gd name="T73" fmla="*/ 54070 h 346075"/>
              <a:gd name="T74" fmla="*/ 380243 w 400050"/>
              <a:gd name="T75" fmla="*/ 28874 h 346075"/>
              <a:gd name="T76" fmla="*/ 399880 w 400050"/>
              <a:gd name="T77" fmla="*/ 20215 h 346075"/>
              <a:gd name="T78" fmla="*/ 399860 w 400050"/>
              <a:gd name="T79" fmla="*/ 4488 h 346075"/>
              <a:gd name="T80" fmla="*/ 355120 w 400050"/>
              <a:gd name="T81" fmla="*/ 2063 h 346075"/>
              <a:gd name="T82" fmla="*/ 335316 w 400050"/>
              <a:gd name="T83" fmla="*/ 1653 h 346075"/>
              <a:gd name="T84" fmla="*/ 316342 w 400050"/>
              <a:gd name="T85" fmla="*/ 422 h 346075"/>
              <a:gd name="T86" fmla="*/ 260245 w 400050"/>
              <a:gd name="T87" fmla="*/ 0 h 346075"/>
              <a:gd name="T88" fmla="*/ 177355 w 400050"/>
              <a:gd name="T89" fmla="*/ 1243 h 346075"/>
              <a:gd name="T90" fmla="*/ 187493 w 400050"/>
              <a:gd name="T91" fmla="*/ 3294 h 346075"/>
              <a:gd name="T92" fmla="*/ 390852 w 400050"/>
              <a:gd name="T93" fmla="*/ 422 h 346075"/>
              <a:gd name="T94" fmla="*/ 355120 w 400050"/>
              <a:gd name="T95" fmla="*/ 2063 h 346075"/>
              <a:gd name="T96" fmla="*/ 399655 w 400050"/>
              <a:gd name="T97" fmla="*/ 820 h 346075"/>
              <a:gd name="T98" fmla="*/ 390852 w 400050"/>
              <a:gd name="T99" fmla="*/ 422 h 3460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0050" h="346075">
                <a:moveTo>
                  <a:pt x="11550" y="833"/>
                </a:moveTo>
                <a:lnTo>
                  <a:pt x="2063" y="1243"/>
                </a:lnTo>
                <a:lnTo>
                  <a:pt x="696" y="4500"/>
                </a:lnTo>
                <a:lnTo>
                  <a:pt x="0" y="8703"/>
                </a:lnTo>
                <a:lnTo>
                  <a:pt x="110" y="19407"/>
                </a:lnTo>
                <a:lnTo>
                  <a:pt x="39188" y="38790"/>
                </a:lnTo>
                <a:lnTo>
                  <a:pt x="40556" y="39897"/>
                </a:lnTo>
                <a:lnTo>
                  <a:pt x="57382" y="74794"/>
                </a:lnTo>
                <a:lnTo>
                  <a:pt x="80888" y="127451"/>
                </a:lnTo>
                <a:lnTo>
                  <a:pt x="91555" y="152775"/>
                </a:lnTo>
                <a:lnTo>
                  <a:pt x="147652" y="278310"/>
                </a:lnTo>
                <a:lnTo>
                  <a:pt x="156238" y="297393"/>
                </a:lnTo>
                <a:lnTo>
                  <a:pt x="164668" y="314974"/>
                </a:lnTo>
                <a:lnTo>
                  <a:pt x="172943" y="331055"/>
                </a:lnTo>
                <a:lnTo>
                  <a:pt x="181060" y="345634"/>
                </a:lnTo>
                <a:lnTo>
                  <a:pt x="214467" y="345634"/>
                </a:lnTo>
                <a:lnTo>
                  <a:pt x="217073" y="340242"/>
                </a:lnTo>
                <a:lnTo>
                  <a:pt x="223051" y="328056"/>
                </a:lnTo>
                <a:lnTo>
                  <a:pt x="239208" y="292769"/>
                </a:lnTo>
                <a:lnTo>
                  <a:pt x="258152" y="246929"/>
                </a:lnTo>
                <a:lnTo>
                  <a:pt x="228081" y="246929"/>
                </a:lnTo>
                <a:lnTo>
                  <a:pt x="225428" y="241280"/>
                </a:lnTo>
                <a:lnTo>
                  <a:pt x="222411" y="234237"/>
                </a:lnTo>
                <a:lnTo>
                  <a:pt x="219031" y="225796"/>
                </a:lnTo>
                <a:lnTo>
                  <a:pt x="215287" y="215959"/>
                </a:lnTo>
                <a:lnTo>
                  <a:pt x="207585" y="196421"/>
                </a:lnTo>
                <a:lnTo>
                  <a:pt x="197664" y="173319"/>
                </a:lnTo>
                <a:lnTo>
                  <a:pt x="185523" y="146651"/>
                </a:lnTo>
                <a:lnTo>
                  <a:pt x="171163" y="116421"/>
                </a:lnTo>
                <a:lnTo>
                  <a:pt x="166599" y="107134"/>
                </a:lnTo>
                <a:lnTo>
                  <a:pt x="162808" y="99082"/>
                </a:lnTo>
                <a:lnTo>
                  <a:pt x="159792" y="92267"/>
                </a:lnTo>
                <a:lnTo>
                  <a:pt x="153428" y="76499"/>
                </a:lnTo>
                <a:lnTo>
                  <a:pt x="150128" y="68629"/>
                </a:lnTo>
                <a:lnTo>
                  <a:pt x="147651" y="63080"/>
                </a:lnTo>
                <a:lnTo>
                  <a:pt x="145999" y="59851"/>
                </a:lnTo>
                <a:lnTo>
                  <a:pt x="142431" y="52976"/>
                </a:lnTo>
                <a:lnTo>
                  <a:pt x="140640" y="47207"/>
                </a:lnTo>
                <a:lnTo>
                  <a:pt x="140640" y="40605"/>
                </a:lnTo>
                <a:lnTo>
                  <a:pt x="141884" y="38815"/>
                </a:lnTo>
                <a:lnTo>
                  <a:pt x="176385" y="29739"/>
                </a:lnTo>
                <a:lnTo>
                  <a:pt x="182440" y="28918"/>
                </a:lnTo>
                <a:lnTo>
                  <a:pt x="187661" y="28085"/>
                </a:lnTo>
                <a:lnTo>
                  <a:pt x="188756" y="21309"/>
                </a:lnTo>
                <a:lnTo>
                  <a:pt x="189315" y="16299"/>
                </a:lnTo>
                <a:lnTo>
                  <a:pt x="189315" y="10331"/>
                </a:lnTo>
                <a:lnTo>
                  <a:pt x="188482" y="6402"/>
                </a:lnTo>
                <a:lnTo>
                  <a:pt x="187493" y="3294"/>
                </a:lnTo>
                <a:lnTo>
                  <a:pt x="122911" y="3294"/>
                </a:lnTo>
                <a:lnTo>
                  <a:pt x="11550" y="833"/>
                </a:lnTo>
                <a:close/>
              </a:path>
              <a:path w="400050" h="346075">
                <a:moveTo>
                  <a:pt x="260245" y="0"/>
                </a:moveTo>
                <a:lnTo>
                  <a:pt x="245802" y="1243"/>
                </a:lnTo>
                <a:lnTo>
                  <a:pt x="243607" y="4500"/>
                </a:lnTo>
                <a:lnTo>
                  <a:pt x="242666" y="8703"/>
                </a:lnTo>
                <a:lnTo>
                  <a:pt x="242596" y="21583"/>
                </a:lnTo>
                <a:lnTo>
                  <a:pt x="242790" y="24840"/>
                </a:lnTo>
                <a:lnTo>
                  <a:pt x="243336" y="29714"/>
                </a:lnTo>
                <a:lnTo>
                  <a:pt x="249938" y="30522"/>
                </a:lnTo>
                <a:lnTo>
                  <a:pt x="254886" y="30522"/>
                </a:lnTo>
                <a:lnTo>
                  <a:pt x="265610" y="30755"/>
                </a:lnTo>
                <a:lnTo>
                  <a:pt x="276746" y="31453"/>
                </a:lnTo>
                <a:lnTo>
                  <a:pt x="288298" y="32615"/>
                </a:lnTo>
                <a:lnTo>
                  <a:pt x="300266" y="34240"/>
                </a:lnTo>
                <a:lnTo>
                  <a:pt x="299179" y="43147"/>
                </a:lnTo>
                <a:lnTo>
                  <a:pt x="273939" y="126751"/>
                </a:lnTo>
                <a:lnTo>
                  <a:pt x="258086" y="171354"/>
                </a:lnTo>
                <a:lnTo>
                  <a:pt x="242800" y="211414"/>
                </a:lnTo>
                <a:lnTo>
                  <a:pt x="228081" y="246929"/>
                </a:lnTo>
                <a:lnTo>
                  <a:pt x="258152" y="246929"/>
                </a:lnTo>
                <a:lnTo>
                  <a:pt x="283755" y="184976"/>
                </a:lnTo>
                <a:lnTo>
                  <a:pt x="300486" y="146288"/>
                </a:lnTo>
                <a:lnTo>
                  <a:pt x="314794" y="111574"/>
                </a:lnTo>
                <a:lnTo>
                  <a:pt x="326678" y="80834"/>
                </a:lnTo>
                <a:lnTo>
                  <a:pt x="336135" y="54070"/>
                </a:lnTo>
                <a:lnTo>
                  <a:pt x="337789" y="50353"/>
                </a:lnTo>
                <a:lnTo>
                  <a:pt x="380243" y="28874"/>
                </a:lnTo>
                <a:lnTo>
                  <a:pt x="399655" y="24020"/>
                </a:lnTo>
                <a:lnTo>
                  <a:pt x="399880" y="20215"/>
                </a:lnTo>
                <a:lnTo>
                  <a:pt x="399981" y="17928"/>
                </a:lnTo>
                <a:lnTo>
                  <a:pt x="399860" y="4488"/>
                </a:lnTo>
                <a:lnTo>
                  <a:pt x="399724" y="2063"/>
                </a:lnTo>
                <a:lnTo>
                  <a:pt x="355120" y="2063"/>
                </a:lnTo>
                <a:lnTo>
                  <a:pt x="345115" y="1961"/>
                </a:lnTo>
                <a:lnTo>
                  <a:pt x="335316" y="1653"/>
                </a:lnTo>
                <a:lnTo>
                  <a:pt x="325725" y="1140"/>
                </a:lnTo>
                <a:lnTo>
                  <a:pt x="316342" y="422"/>
                </a:lnTo>
                <a:lnTo>
                  <a:pt x="296138" y="422"/>
                </a:lnTo>
                <a:lnTo>
                  <a:pt x="260245" y="0"/>
                </a:lnTo>
                <a:close/>
              </a:path>
              <a:path w="400050" h="346075">
                <a:moveTo>
                  <a:pt x="186841" y="1243"/>
                </a:moveTo>
                <a:lnTo>
                  <a:pt x="177355" y="1243"/>
                </a:lnTo>
                <a:lnTo>
                  <a:pt x="122911" y="3294"/>
                </a:lnTo>
                <a:lnTo>
                  <a:pt x="187493" y="3294"/>
                </a:lnTo>
                <a:lnTo>
                  <a:pt x="186841" y="1243"/>
                </a:lnTo>
                <a:close/>
              </a:path>
              <a:path w="400050" h="346075">
                <a:moveTo>
                  <a:pt x="390852" y="422"/>
                </a:moveTo>
                <a:lnTo>
                  <a:pt x="388104" y="422"/>
                </a:lnTo>
                <a:lnTo>
                  <a:pt x="355120" y="2063"/>
                </a:lnTo>
                <a:lnTo>
                  <a:pt x="399724" y="2063"/>
                </a:lnTo>
                <a:lnTo>
                  <a:pt x="399655" y="820"/>
                </a:lnTo>
                <a:lnTo>
                  <a:pt x="394706" y="559"/>
                </a:lnTo>
                <a:lnTo>
                  <a:pt x="390852" y="422"/>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1" name="object 38"/>
          <p:cNvSpPr>
            <a:spLocks/>
          </p:cNvSpPr>
          <p:nvPr/>
        </p:nvSpPr>
        <p:spPr bwMode="auto">
          <a:xfrm>
            <a:off x="10573653" y="899253"/>
            <a:ext cx="230092" cy="217654"/>
          </a:xfrm>
          <a:custGeom>
            <a:avLst/>
            <a:gdLst>
              <a:gd name="T0" fmla="*/ 192162 w 379094"/>
              <a:gd name="T1" fmla="*/ 0 h 361314"/>
              <a:gd name="T2" fmla="*/ 139280 w 379094"/>
              <a:gd name="T3" fmla="*/ 4765 h 361314"/>
              <a:gd name="T4" fmla="*/ 96748 w 379094"/>
              <a:gd name="T5" fmla="*/ 19773 h 361314"/>
              <a:gd name="T6" fmla="*/ 59706 w 379094"/>
              <a:gd name="T7" fmla="*/ 44204 h 361314"/>
              <a:gd name="T8" fmla="*/ 26562 w 379094"/>
              <a:gd name="T9" fmla="*/ 82260 h 361314"/>
              <a:gd name="T10" fmla="*/ 9096 w 379094"/>
              <a:gd name="T11" fmla="*/ 120026 h 361314"/>
              <a:gd name="T12" fmla="*/ 566 w 379094"/>
              <a:gd name="T13" fmla="*/ 161737 h 361314"/>
              <a:gd name="T14" fmla="*/ 0 w 379094"/>
              <a:gd name="T15" fmla="*/ 175587 h 361314"/>
              <a:gd name="T16" fmla="*/ 1201 w 379094"/>
              <a:gd name="T17" fmla="*/ 201752 h 361314"/>
              <a:gd name="T18" fmla="*/ 10808 w 379094"/>
              <a:gd name="T19" fmla="*/ 247411 h 361314"/>
              <a:gd name="T20" fmla="*/ 30424 w 379094"/>
              <a:gd name="T21" fmla="*/ 284805 h 361314"/>
              <a:gd name="T22" fmla="*/ 62454 w 379094"/>
              <a:gd name="T23" fmla="*/ 317648 h 361314"/>
              <a:gd name="T24" fmla="*/ 106914 w 379094"/>
              <a:gd name="T25" fmla="*/ 345252 h 361314"/>
              <a:gd name="T26" fmla="*/ 161565 w 379094"/>
              <a:gd name="T27" fmla="*/ 359716 h 361314"/>
              <a:gd name="T28" fmla="*/ 192572 w 379094"/>
              <a:gd name="T29" fmla="*/ 361524 h 361314"/>
              <a:gd name="T30" fmla="*/ 220411 w 379094"/>
              <a:gd name="T31" fmla="*/ 360002 h 361314"/>
              <a:gd name="T32" fmla="*/ 246496 w 379094"/>
              <a:gd name="T33" fmla="*/ 355431 h 361314"/>
              <a:gd name="T34" fmla="*/ 270825 w 379094"/>
              <a:gd name="T35" fmla="*/ 347810 h 361314"/>
              <a:gd name="T36" fmla="*/ 293401 w 379094"/>
              <a:gd name="T37" fmla="*/ 337137 h 361314"/>
              <a:gd name="T38" fmla="*/ 299523 w 379094"/>
              <a:gd name="T39" fmla="*/ 333015 h 361314"/>
              <a:gd name="T40" fmla="*/ 192772 w 379094"/>
              <a:gd name="T41" fmla="*/ 333015 h 361314"/>
              <a:gd name="T42" fmla="*/ 180620 w 379094"/>
              <a:gd name="T43" fmla="*/ 332394 h 361314"/>
              <a:gd name="T44" fmla="*/ 140995 w 379094"/>
              <a:gd name="T45" fmla="*/ 317934 h 361314"/>
              <a:gd name="T46" fmla="*/ 113414 w 379094"/>
              <a:gd name="T47" fmla="*/ 278503 h 361314"/>
              <a:gd name="T48" fmla="*/ 104333 w 379094"/>
              <a:gd name="T49" fmla="*/ 234028 h 361314"/>
              <a:gd name="T50" fmla="*/ 101139 w 379094"/>
              <a:gd name="T51" fmla="*/ 193584 h 361314"/>
              <a:gd name="T52" fmla="*/ 101832 w 379094"/>
              <a:gd name="T53" fmla="*/ 160147 h 361314"/>
              <a:gd name="T54" fmla="*/ 104922 w 379094"/>
              <a:gd name="T55" fmla="*/ 112363 h 361314"/>
              <a:gd name="T56" fmla="*/ 118731 w 379094"/>
              <a:gd name="T57" fmla="*/ 67500 h 361314"/>
              <a:gd name="T58" fmla="*/ 147531 w 379094"/>
              <a:gd name="T59" fmla="*/ 37689 h 361314"/>
              <a:gd name="T60" fmla="*/ 189063 w 379094"/>
              <a:gd name="T61" fmla="*/ 27674 h 361314"/>
              <a:gd name="T62" fmla="*/ 298527 w 379094"/>
              <a:gd name="T63" fmla="*/ 27674 h 361314"/>
              <a:gd name="T64" fmla="*/ 269017 w 379094"/>
              <a:gd name="T65" fmla="*/ 12703 h 361314"/>
              <a:gd name="T66" fmla="*/ 232966 w 379094"/>
              <a:gd name="T67" fmla="*/ 3176 h 361314"/>
              <a:gd name="T68" fmla="*/ 192162 w 379094"/>
              <a:gd name="T69" fmla="*/ 0 h 361314"/>
              <a:gd name="T70" fmla="*/ 298527 w 379094"/>
              <a:gd name="T71" fmla="*/ 27674 h 361314"/>
              <a:gd name="T72" fmla="*/ 189063 w 379094"/>
              <a:gd name="T73" fmla="*/ 27674 h 361314"/>
              <a:gd name="T74" fmla="*/ 208307 w 379094"/>
              <a:gd name="T75" fmla="*/ 29626 h 361314"/>
              <a:gd name="T76" fmla="*/ 225590 w 379094"/>
              <a:gd name="T77" fmla="*/ 35483 h 361314"/>
              <a:gd name="T78" fmla="*/ 265116 w 379094"/>
              <a:gd name="T79" fmla="*/ 77290 h 361314"/>
              <a:gd name="T80" fmla="*/ 277505 w 379094"/>
              <a:gd name="T81" fmla="*/ 130557 h 361314"/>
              <a:gd name="T82" fmla="*/ 278967 w 379094"/>
              <a:gd name="T83" fmla="*/ 172287 h 361314"/>
              <a:gd name="T84" fmla="*/ 278692 w 379094"/>
              <a:gd name="T85" fmla="*/ 193923 h 361314"/>
              <a:gd name="T86" fmla="*/ 275798 w 379094"/>
              <a:gd name="T87" fmla="*/ 237988 h 361314"/>
              <a:gd name="T88" fmla="*/ 261294 w 379094"/>
              <a:gd name="T89" fmla="*/ 289107 h 361314"/>
              <a:gd name="T90" fmla="*/ 232636 w 379094"/>
              <a:gd name="T91" fmla="*/ 322191 h 361314"/>
              <a:gd name="T92" fmla="*/ 192772 w 379094"/>
              <a:gd name="T93" fmla="*/ 333015 h 361314"/>
              <a:gd name="T94" fmla="*/ 299523 w 379094"/>
              <a:gd name="T95" fmla="*/ 333015 h 361314"/>
              <a:gd name="T96" fmla="*/ 332348 w 379094"/>
              <a:gd name="T97" fmla="*/ 306054 h 361314"/>
              <a:gd name="T98" fmla="*/ 362411 w 379094"/>
              <a:gd name="T99" fmla="*/ 261538 h 361314"/>
              <a:gd name="T100" fmla="*/ 375121 w 379094"/>
              <a:gd name="T101" fmla="*/ 222283 h 361314"/>
              <a:gd name="T102" fmla="*/ 379359 w 379094"/>
              <a:gd name="T103" fmla="*/ 172287 h 361314"/>
              <a:gd name="T104" fmla="*/ 378544 w 379094"/>
              <a:gd name="T105" fmla="*/ 157376 h 361314"/>
              <a:gd name="T106" fmla="*/ 366343 w 379094"/>
              <a:gd name="T107" fmla="*/ 109689 h 361314"/>
              <a:gd name="T108" fmla="*/ 339257 w 379094"/>
              <a:gd name="T109" fmla="*/ 64106 h 361314"/>
              <a:gd name="T110" fmla="*/ 300320 w 379094"/>
              <a:gd name="T111" fmla="*/ 28583 h 361314"/>
              <a:gd name="T112" fmla="*/ 298527 w 379094"/>
              <a:gd name="T113" fmla="*/ 27674 h 361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9094" h="361314">
                <a:moveTo>
                  <a:pt x="192001" y="0"/>
                </a:moveTo>
                <a:lnTo>
                  <a:pt x="139163" y="4757"/>
                </a:lnTo>
                <a:lnTo>
                  <a:pt x="96667" y="19738"/>
                </a:lnTo>
                <a:lnTo>
                  <a:pt x="59656" y="44126"/>
                </a:lnTo>
                <a:lnTo>
                  <a:pt x="26540" y="82115"/>
                </a:lnTo>
                <a:lnTo>
                  <a:pt x="9088" y="119815"/>
                </a:lnTo>
                <a:lnTo>
                  <a:pt x="566" y="161453"/>
                </a:lnTo>
                <a:lnTo>
                  <a:pt x="0" y="175278"/>
                </a:lnTo>
                <a:lnTo>
                  <a:pt x="1200" y="201397"/>
                </a:lnTo>
                <a:lnTo>
                  <a:pt x="10799" y="246976"/>
                </a:lnTo>
                <a:lnTo>
                  <a:pt x="30399" y="284305"/>
                </a:lnTo>
                <a:lnTo>
                  <a:pt x="62402" y="317090"/>
                </a:lnTo>
                <a:lnTo>
                  <a:pt x="106824" y="344645"/>
                </a:lnTo>
                <a:lnTo>
                  <a:pt x="161430" y="359084"/>
                </a:lnTo>
                <a:lnTo>
                  <a:pt x="192411" y="360889"/>
                </a:lnTo>
                <a:lnTo>
                  <a:pt x="220226" y="359369"/>
                </a:lnTo>
                <a:lnTo>
                  <a:pt x="246289" y="354806"/>
                </a:lnTo>
                <a:lnTo>
                  <a:pt x="270598" y="347199"/>
                </a:lnTo>
                <a:lnTo>
                  <a:pt x="293155" y="336545"/>
                </a:lnTo>
                <a:lnTo>
                  <a:pt x="299272" y="332430"/>
                </a:lnTo>
                <a:lnTo>
                  <a:pt x="192610" y="332430"/>
                </a:lnTo>
                <a:lnTo>
                  <a:pt x="180469" y="331810"/>
                </a:lnTo>
                <a:lnTo>
                  <a:pt x="140877" y="317375"/>
                </a:lnTo>
                <a:lnTo>
                  <a:pt x="113319" y="278014"/>
                </a:lnTo>
                <a:lnTo>
                  <a:pt x="104246" y="233617"/>
                </a:lnTo>
                <a:lnTo>
                  <a:pt x="101054" y="193244"/>
                </a:lnTo>
                <a:lnTo>
                  <a:pt x="101747" y="159866"/>
                </a:lnTo>
                <a:lnTo>
                  <a:pt x="104834" y="112166"/>
                </a:lnTo>
                <a:lnTo>
                  <a:pt x="118631" y="67381"/>
                </a:lnTo>
                <a:lnTo>
                  <a:pt x="147407" y="37623"/>
                </a:lnTo>
                <a:lnTo>
                  <a:pt x="188905" y="27625"/>
                </a:lnTo>
                <a:lnTo>
                  <a:pt x="298277" y="27625"/>
                </a:lnTo>
                <a:lnTo>
                  <a:pt x="268792" y="12681"/>
                </a:lnTo>
                <a:lnTo>
                  <a:pt x="232771" y="3170"/>
                </a:lnTo>
                <a:lnTo>
                  <a:pt x="192001" y="0"/>
                </a:lnTo>
                <a:close/>
              </a:path>
              <a:path w="379094" h="361314">
                <a:moveTo>
                  <a:pt x="298277" y="27625"/>
                </a:moveTo>
                <a:lnTo>
                  <a:pt x="188905" y="27625"/>
                </a:lnTo>
                <a:lnTo>
                  <a:pt x="208132" y="29574"/>
                </a:lnTo>
                <a:lnTo>
                  <a:pt x="225401" y="35421"/>
                </a:lnTo>
                <a:lnTo>
                  <a:pt x="264894" y="77154"/>
                </a:lnTo>
                <a:lnTo>
                  <a:pt x="277272" y="130328"/>
                </a:lnTo>
                <a:lnTo>
                  <a:pt x="278733" y="171984"/>
                </a:lnTo>
                <a:lnTo>
                  <a:pt x="278458" y="193582"/>
                </a:lnTo>
                <a:lnTo>
                  <a:pt x="275567" y="237570"/>
                </a:lnTo>
                <a:lnTo>
                  <a:pt x="261075" y="288599"/>
                </a:lnTo>
                <a:lnTo>
                  <a:pt x="232441" y="321625"/>
                </a:lnTo>
                <a:lnTo>
                  <a:pt x="192610" y="332430"/>
                </a:lnTo>
                <a:lnTo>
                  <a:pt x="299272" y="332430"/>
                </a:lnTo>
                <a:lnTo>
                  <a:pt x="332069" y="305516"/>
                </a:lnTo>
                <a:lnTo>
                  <a:pt x="362107" y="261078"/>
                </a:lnTo>
                <a:lnTo>
                  <a:pt x="374807" y="221892"/>
                </a:lnTo>
                <a:lnTo>
                  <a:pt x="379041" y="171984"/>
                </a:lnTo>
                <a:lnTo>
                  <a:pt x="378227" y="157099"/>
                </a:lnTo>
                <a:lnTo>
                  <a:pt x="366036" y="109496"/>
                </a:lnTo>
                <a:lnTo>
                  <a:pt x="338973" y="63993"/>
                </a:lnTo>
                <a:lnTo>
                  <a:pt x="300068" y="28533"/>
                </a:lnTo>
                <a:lnTo>
                  <a:pt x="298277" y="2762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2" name="object 39"/>
          <p:cNvSpPr>
            <a:spLocks/>
          </p:cNvSpPr>
          <p:nvPr/>
        </p:nvSpPr>
        <p:spPr bwMode="auto">
          <a:xfrm>
            <a:off x="10841292" y="898299"/>
            <a:ext cx="209875" cy="217654"/>
          </a:xfrm>
          <a:custGeom>
            <a:avLst/>
            <a:gdLst>
              <a:gd name="T0" fmla="*/ 163068 w 346075"/>
              <a:gd name="T1" fmla="*/ 4443 h 361314"/>
              <a:gd name="T2" fmla="*/ 81096 w 346075"/>
              <a:gd name="T3" fmla="*/ 38631 h 361314"/>
              <a:gd name="T4" fmla="*/ 27016 w 346075"/>
              <a:gd name="T5" fmla="*/ 96832 h 361314"/>
              <a:gd name="T6" fmla="*/ 0 w 346075"/>
              <a:gd name="T7" fmla="*/ 190881 h 361314"/>
              <a:gd name="T8" fmla="*/ 9287 w 346075"/>
              <a:gd name="T9" fmla="*/ 245010 h 361314"/>
              <a:gd name="T10" fmla="*/ 65162 w 346075"/>
              <a:gd name="T11" fmla="*/ 324445 h 361314"/>
              <a:gd name="T12" fmla="*/ 142084 w 346075"/>
              <a:gd name="T13" fmla="*/ 357599 h 361314"/>
              <a:gd name="T14" fmla="*/ 214492 w 346075"/>
              <a:gd name="T15" fmla="*/ 360051 h 361314"/>
              <a:gd name="T16" fmla="*/ 311056 w 346075"/>
              <a:gd name="T17" fmla="*/ 315995 h 361314"/>
              <a:gd name="T18" fmla="*/ 218184 w 346075"/>
              <a:gd name="T19" fmla="*/ 303685 h 361314"/>
              <a:gd name="T20" fmla="*/ 152722 w 346075"/>
              <a:gd name="T21" fmla="*/ 280791 h 361314"/>
              <a:gd name="T22" fmla="*/ 98437 w 346075"/>
              <a:gd name="T23" fmla="*/ 186016 h 361314"/>
              <a:gd name="T24" fmla="*/ 98011 w 346075"/>
              <a:gd name="T25" fmla="*/ 126083 h 361314"/>
              <a:gd name="T26" fmla="*/ 142394 w 346075"/>
              <a:gd name="T27" fmla="*/ 48046 h 361314"/>
              <a:gd name="T28" fmla="*/ 195917 w 346075"/>
              <a:gd name="T29" fmla="*/ 29331 h 361314"/>
              <a:gd name="T30" fmla="*/ 311804 w 346075"/>
              <a:gd name="T31" fmla="*/ 22306 h 361314"/>
              <a:gd name="T32" fmla="*/ 272929 w 346075"/>
              <a:gd name="T33" fmla="*/ 5576 h 361314"/>
              <a:gd name="T34" fmla="*/ 212403 w 346075"/>
              <a:gd name="T35" fmla="*/ 0 h 361314"/>
              <a:gd name="T36" fmla="*/ 317695 w 346075"/>
              <a:gd name="T37" fmla="*/ 248086 h 361314"/>
              <a:gd name="T38" fmla="*/ 306956 w 346075"/>
              <a:gd name="T39" fmla="*/ 260298 h 361314"/>
              <a:gd name="T40" fmla="*/ 289251 w 346075"/>
              <a:gd name="T41" fmla="*/ 279995 h 361314"/>
              <a:gd name="T42" fmla="*/ 218184 w 346075"/>
              <a:gd name="T43" fmla="*/ 303685 h 361314"/>
              <a:gd name="T44" fmla="*/ 326548 w 346075"/>
              <a:gd name="T45" fmla="*/ 298824 h 361314"/>
              <a:gd name="T46" fmla="*/ 345634 w 346075"/>
              <a:gd name="T47" fmla="*/ 260291 h 361314"/>
              <a:gd name="T48" fmla="*/ 336682 w 346075"/>
              <a:gd name="T49" fmla="*/ 252719 h 361314"/>
              <a:gd name="T50" fmla="*/ 328166 w 346075"/>
              <a:gd name="T51" fmla="*/ 249145 h 361314"/>
              <a:gd name="T52" fmla="*/ 320470 w 346075"/>
              <a:gd name="T53" fmla="*/ 245010 h 361314"/>
              <a:gd name="T54" fmla="*/ 195917 w 346075"/>
              <a:gd name="T55" fmla="*/ 29331 h 361314"/>
              <a:gd name="T56" fmla="*/ 210887 w 346075"/>
              <a:gd name="T57" fmla="*/ 31411 h 361314"/>
              <a:gd name="T58" fmla="*/ 247557 w 346075"/>
              <a:gd name="T59" fmla="*/ 77550 h 361314"/>
              <a:gd name="T60" fmla="*/ 289081 w 346075"/>
              <a:gd name="T61" fmla="*/ 113337 h 361314"/>
              <a:gd name="T62" fmla="*/ 306741 w 346075"/>
              <a:gd name="T63" fmla="*/ 113248 h 361314"/>
              <a:gd name="T64" fmla="*/ 339852 w 346075"/>
              <a:gd name="T65" fmla="*/ 66932 h 361314"/>
              <a:gd name="T66" fmla="*/ 332840 w 346075"/>
              <a:gd name="T67" fmla="*/ 44623 h 361314"/>
              <a:gd name="T68" fmla="*/ 319527 w 346075"/>
              <a:gd name="T69" fmla="*/ 29331 h 361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6075" h="361314">
                <a:moveTo>
                  <a:pt x="212403" y="0"/>
                </a:moveTo>
                <a:lnTo>
                  <a:pt x="163068" y="4435"/>
                </a:lnTo>
                <a:lnTo>
                  <a:pt x="118982" y="17729"/>
                </a:lnTo>
                <a:lnTo>
                  <a:pt x="81096" y="38563"/>
                </a:lnTo>
                <a:lnTo>
                  <a:pt x="50315" y="65571"/>
                </a:lnTo>
                <a:lnTo>
                  <a:pt x="27016" y="96662"/>
                </a:lnTo>
                <a:lnTo>
                  <a:pt x="6498" y="146277"/>
                </a:lnTo>
                <a:lnTo>
                  <a:pt x="0" y="190546"/>
                </a:lnTo>
                <a:lnTo>
                  <a:pt x="580" y="202274"/>
                </a:lnTo>
                <a:lnTo>
                  <a:pt x="9287" y="244579"/>
                </a:lnTo>
                <a:lnTo>
                  <a:pt x="28419" y="286654"/>
                </a:lnTo>
                <a:lnTo>
                  <a:pt x="65162" y="323875"/>
                </a:lnTo>
                <a:lnTo>
                  <a:pt x="101464" y="343980"/>
                </a:lnTo>
                <a:lnTo>
                  <a:pt x="142084" y="356971"/>
                </a:lnTo>
                <a:lnTo>
                  <a:pt x="183123" y="361299"/>
                </a:lnTo>
                <a:lnTo>
                  <a:pt x="214492" y="359418"/>
                </a:lnTo>
                <a:lnTo>
                  <a:pt x="268729" y="344363"/>
                </a:lnTo>
                <a:lnTo>
                  <a:pt x="311056" y="315440"/>
                </a:lnTo>
                <a:lnTo>
                  <a:pt x="322163" y="303151"/>
                </a:lnTo>
                <a:lnTo>
                  <a:pt x="218184" y="303151"/>
                </a:lnTo>
                <a:lnTo>
                  <a:pt x="195101" y="300612"/>
                </a:lnTo>
                <a:lnTo>
                  <a:pt x="152722" y="280298"/>
                </a:lnTo>
                <a:lnTo>
                  <a:pt x="117097" y="240444"/>
                </a:lnTo>
                <a:lnTo>
                  <a:pt x="98437" y="185689"/>
                </a:lnTo>
                <a:lnTo>
                  <a:pt x="96106" y="153011"/>
                </a:lnTo>
                <a:lnTo>
                  <a:pt x="98011" y="125861"/>
                </a:lnTo>
                <a:lnTo>
                  <a:pt x="113263" y="80595"/>
                </a:lnTo>
                <a:lnTo>
                  <a:pt x="142394" y="47962"/>
                </a:lnTo>
                <a:lnTo>
                  <a:pt x="177041" y="31356"/>
                </a:lnTo>
                <a:lnTo>
                  <a:pt x="195917" y="29279"/>
                </a:lnTo>
                <a:lnTo>
                  <a:pt x="319527" y="29279"/>
                </a:lnTo>
                <a:lnTo>
                  <a:pt x="311804" y="22267"/>
                </a:lnTo>
                <a:lnTo>
                  <a:pt x="295073" y="12525"/>
                </a:lnTo>
                <a:lnTo>
                  <a:pt x="272929" y="5566"/>
                </a:lnTo>
                <a:lnTo>
                  <a:pt x="245373" y="1391"/>
                </a:lnTo>
                <a:lnTo>
                  <a:pt x="212403" y="0"/>
                </a:lnTo>
                <a:close/>
              </a:path>
              <a:path w="346075" h="361314">
                <a:moveTo>
                  <a:pt x="320470" y="244579"/>
                </a:moveTo>
                <a:lnTo>
                  <a:pt x="317695" y="247650"/>
                </a:lnTo>
                <a:lnTo>
                  <a:pt x="313919" y="251902"/>
                </a:lnTo>
                <a:lnTo>
                  <a:pt x="306956" y="259841"/>
                </a:lnTo>
                <a:lnTo>
                  <a:pt x="294957" y="273598"/>
                </a:lnTo>
                <a:lnTo>
                  <a:pt x="289251" y="279503"/>
                </a:lnTo>
                <a:lnTo>
                  <a:pt x="249503" y="300129"/>
                </a:lnTo>
                <a:lnTo>
                  <a:pt x="218184" y="303151"/>
                </a:lnTo>
                <a:lnTo>
                  <a:pt x="322163" y="303151"/>
                </a:lnTo>
                <a:lnTo>
                  <a:pt x="326548" y="298299"/>
                </a:lnTo>
                <a:lnTo>
                  <a:pt x="338074" y="279764"/>
                </a:lnTo>
                <a:lnTo>
                  <a:pt x="345634" y="259834"/>
                </a:lnTo>
                <a:lnTo>
                  <a:pt x="341767" y="255719"/>
                </a:lnTo>
                <a:lnTo>
                  <a:pt x="336682" y="252275"/>
                </a:lnTo>
                <a:lnTo>
                  <a:pt x="330366" y="249528"/>
                </a:lnTo>
                <a:lnTo>
                  <a:pt x="328166" y="248707"/>
                </a:lnTo>
                <a:lnTo>
                  <a:pt x="324858" y="247053"/>
                </a:lnTo>
                <a:lnTo>
                  <a:pt x="320470" y="244579"/>
                </a:lnTo>
                <a:close/>
              </a:path>
              <a:path w="346075" h="361314">
                <a:moveTo>
                  <a:pt x="319527" y="29279"/>
                </a:moveTo>
                <a:lnTo>
                  <a:pt x="195917" y="29279"/>
                </a:lnTo>
                <a:lnTo>
                  <a:pt x="203671" y="29796"/>
                </a:lnTo>
                <a:lnTo>
                  <a:pt x="210887" y="31356"/>
                </a:lnTo>
                <a:lnTo>
                  <a:pt x="242515" y="65173"/>
                </a:lnTo>
                <a:lnTo>
                  <a:pt x="247557" y="77414"/>
                </a:lnTo>
                <a:lnTo>
                  <a:pt x="253191" y="87748"/>
                </a:lnTo>
                <a:lnTo>
                  <a:pt x="289081" y="113138"/>
                </a:lnTo>
                <a:lnTo>
                  <a:pt x="297369" y="113835"/>
                </a:lnTo>
                <a:lnTo>
                  <a:pt x="306741" y="113049"/>
                </a:lnTo>
                <a:lnTo>
                  <a:pt x="337016" y="86355"/>
                </a:lnTo>
                <a:lnTo>
                  <a:pt x="339852" y="66814"/>
                </a:lnTo>
                <a:lnTo>
                  <a:pt x="338099" y="55680"/>
                </a:lnTo>
                <a:lnTo>
                  <a:pt x="332840" y="44545"/>
                </a:lnTo>
                <a:lnTo>
                  <a:pt x="324075" y="33408"/>
                </a:lnTo>
                <a:lnTo>
                  <a:pt x="319527" y="29279"/>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3" name="object 40"/>
          <p:cNvSpPr>
            <a:spLocks/>
          </p:cNvSpPr>
          <p:nvPr/>
        </p:nvSpPr>
        <p:spPr bwMode="auto">
          <a:xfrm>
            <a:off x="11086787" y="901163"/>
            <a:ext cx="215651" cy="211926"/>
          </a:xfrm>
          <a:custGeom>
            <a:avLst/>
            <a:gdLst>
              <a:gd name="T0" fmla="*/ 164445 w 354965"/>
              <a:gd name="T1" fmla="*/ 26348 h 353060"/>
              <a:gd name="T2" fmla="*/ 182006 w 354965"/>
              <a:gd name="T3" fmla="*/ 29436 h 353060"/>
              <a:gd name="T4" fmla="*/ 206775 w 354965"/>
              <a:gd name="T5" fmla="*/ 107599 h 353060"/>
              <a:gd name="T6" fmla="*/ 206694 w 354965"/>
              <a:gd name="T7" fmla="*/ 130405 h 353060"/>
              <a:gd name="T8" fmla="*/ 205758 w 354965"/>
              <a:gd name="T9" fmla="*/ 146146 h 353060"/>
              <a:gd name="T10" fmla="*/ 81598 w 354965"/>
              <a:gd name="T11" fmla="*/ 196586 h 353060"/>
              <a:gd name="T12" fmla="*/ 16730 w 354965"/>
              <a:gd name="T13" fmla="*/ 245427 h 353060"/>
              <a:gd name="T14" fmla="*/ 4154 w 354965"/>
              <a:gd name="T15" fmla="*/ 300867 h 353060"/>
              <a:gd name="T16" fmla="*/ 66296 w 354965"/>
              <a:gd name="T17" fmla="*/ 350880 h 353060"/>
              <a:gd name="T18" fmla="*/ 108810 w 354965"/>
              <a:gd name="T19" fmla="*/ 351010 h 353060"/>
              <a:gd name="T20" fmla="*/ 193910 w 354965"/>
              <a:gd name="T21" fmla="*/ 316446 h 353060"/>
              <a:gd name="T22" fmla="*/ 138413 w 354965"/>
              <a:gd name="T23" fmla="*/ 311665 h 353060"/>
              <a:gd name="T24" fmla="*/ 103550 w 354965"/>
              <a:gd name="T25" fmla="*/ 279369 h 353060"/>
              <a:gd name="T26" fmla="*/ 103395 w 354965"/>
              <a:gd name="T27" fmla="*/ 261405 h 353060"/>
              <a:gd name="T28" fmla="*/ 166646 w 354965"/>
              <a:gd name="T29" fmla="*/ 192200 h 353060"/>
              <a:gd name="T30" fmla="*/ 296168 w 354965"/>
              <a:gd name="T31" fmla="*/ 174565 h 353060"/>
              <a:gd name="T32" fmla="*/ 294336 w 354965"/>
              <a:gd name="T33" fmla="*/ 81619 h 353060"/>
              <a:gd name="T34" fmla="*/ 274451 w 354965"/>
              <a:gd name="T35" fmla="*/ 27225 h 353060"/>
              <a:gd name="T36" fmla="*/ 301777 w 354965"/>
              <a:gd name="T37" fmla="*/ 289016 h 353060"/>
              <a:gd name="T38" fmla="*/ 222721 w 354965"/>
              <a:gd name="T39" fmla="*/ 304620 h 353060"/>
              <a:gd name="T40" fmla="*/ 289245 w 354965"/>
              <a:gd name="T41" fmla="*/ 349529 h 353060"/>
              <a:gd name="T42" fmla="*/ 336978 w 354965"/>
              <a:gd name="T43" fmla="*/ 327417 h 353060"/>
              <a:gd name="T44" fmla="*/ 308438 w 354965"/>
              <a:gd name="T45" fmla="*/ 294774 h 353060"/>
              <a:gd name="T46" fmla="*/ 301777 w 354965"/>
              <a:gd name="T47" fmla="*/ 289016 h 353060"/>
              <a:gd name="T48" fmla="*/ 205347 w 354965"/>
              <a:gd name="T49" fmla="*/ 174565 h 353060"/>
              <a:gd name="T50" fmla="*/ 206587 w 354965"/>
              <a:gd name="T51" fmla="*/ 192679 h 353060"/>
              <a:gd name="T52" fmla="*/ 206937 w 354965"/>
              <a:gd name="T53" fmla="*/ 217122 h 353060"/>
              <a:gd name="T54" fmla="*/ 200286 w 354965"/>
              <a:gd name="T55" fmla="*/ 275982 h 353060"/>
              <a:gd name="T56" fmla="*/ 138413 w 354965"/>
              <a:gd name="T57" fmla="*/ 311665 h 353060"/>
              <a:gd name="T58" fmla="*/ 205509 w 354965"/>
              <a:gd name="T59" fmla="*/ 303697 h 353060"/>
              <a:gd name="T60" fmla="*/ 301777 w 354965"/>
              <a:gd name="T61" fmla="*/ 289016 h 353060"/>
              <a:gd name="T62" fmla="*/ 296656 w 354965"/>
              <a:gd name="T63" fmla="*/ 276245 h 353060"/>
              <a:gd name="T64" fmla="*/ 295953 w 354965"/>
              <a:gd name="T65" fmla="*/ 209391 h 353060"/>
              <a:gd name="T66" fmla="*/ 296168 w 354965"/>
              <a:gd name="T67" fmla="*/ 174565 h 353060"/>
              <a:gd name="T68" fmla="*/ 333435 w 354965"/>
              <a:gd name="T69" fmla="*/ 272956 h 353060"/>
              <a:gd name="T70" fmla="*/ 318875 w 354965"/>
              <a:gd name="T71" fmla="*/ 293955 h 353060"/>
              <a:gd name="T72" fmla="*/ 352336 w 354965"/>
              <a:gd name="T73" fmla="*/ 294774 h 353060"/>
              <a:gd name="T74" fmla="*/ 354361 w 354965"/>
              <a:gd name="T75" fmla="*/ 280515 h 353060"/>
              <a:gd name="T76" fmla="*/ 350375 w 354965"/>
              <a:gd name="T77" fmla="*/ 276245 h 353060"/>
              <a:gd name="T78" fmla="*/ 197501 w 354965"/>
              <a:gd name="T79" fmla="*/ 0 h 353060"/>
              <a:gd name="T80" fmla="*/ 110726 w 354965"/>
              <a:gd name="T81" fmla="*/ 11529 h 353060"/>
              <a:gd name="T82" fmla="*/ 28558 w 354965"/>
              <a:gd name="T83" fmla="*/ 65820 h 353060"/>
              <a:gd name="T84" fmla="*/ 0 w 354965"/>
              <a:gd name="T85" fmla="*/ 135721 h 353060"/>
              <a:gd name="T86" fmla="*/ 5791 w 354965"/>
              <a:gd name="T87" fmla="*/ 143676 h 353060"/>
              <a:gd name="T88" fmla="*/ 21278 w 354965"/>
              <a:gd name="T89" fmla="*/ 141008 h 353060"/>
              <a:gd name="T90" fmla="*/ 41313 w 354965"/>
              <a:gd name="T91" fmla="*/ 132978 h 353060"/>
              <a:gd name="T92" fmla="*/ 52535 w 354965"/>
              <a:gd name="T93" fmla="*/ 127976 h 353060"/>
              <a:gd name="T94" fmla="*/ 91308 w 354965"/>
              <a:gd name="T95" fmla="*/ 88512 h 353060"/>
              <a:gd name="T96" fmla="*/ 111450 w 354965"/>
              <a:gd name="T97" fmla="*/ 43126 h 353060"/>
              <a:gd name="T98" fmla="*/ 164445 w 354965"/>
              <a:gd name="T99" fmla="*/ 26348 h 353060"/>
              <a:gd name="T100" fmla="*/ 265282 w 354965"/>
              <a:gd name="T101" fmla="*/ 18953 h 353060"/>
              <a:gd name="T102" fmla="*/ 241847 w 354965"/>
              <a:gd name="T103" fmla="*/ 6832 h 353060"/>
              <a:gd name="T104" fmla="*/ 213444 w 354965"/>
              <a:gd name="T105" fmla="*/ 759 h 353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965" h="353060">
                <a:moveTo>
                  <a:pt x="272990" y="26395"/>
                </a:moveTo>
                <a:lnTo>
                  <a:pt x="164151" y="26395"/>
                </a:lnTo>
                <a:lnTo>
                  <a:pt x="173690" y="27168"/>
                </a:lnTo>
                <a:lnTo>
                  <a:pt x="181681" y="29489"/>
                </a:lnTo>
                <a:lnTo>
                  <a:pt x="203231" y="67847"/>
                </a:lnTo>
                <a:lnTo>
                  <a:pt x="206406" y="107793"/>
                </a:lnTo>
                <a:lnTo>
                  <a:pt x="206520" y="123943"/>
                </a:lnTo>
                <a:lnTo>
                  <a:pt x="206325" y="130640"/>
                </a:lnTo>
                <a:lnTo>
                  <a:pt x="205936" y="138551"/>
                </a:lnTo>
                <a:lnTo>
                  <a:pt x="205391" y="146409"/>
                </a:lnTo>
                <a:lnTo>
                  <a:pt x="102695" y="187661"/>
                </a:lnTo>
                <a:lnTo>
                  <a:pt x="81452" y="196940"/>
                </a:lnTo>
                <a:lnTo>
                  <a:pt x="45729" y="217513"/>
                </a:lnTo>
                <a:lnTo>
                  <a:pt x="16700" y="245869"/>
                </a:lnTo>
                <a:lnTo>
                  <a:pt x="2894" y="287583"/>
                </a:lnTo>
                <a:lnTo>
                  <a:pt x="4147" y="301409"/>
                </a:lnTo>
                <a:lnTo>
                  <a:pt x="23100" y="334693"/>
                </a:lnTo>
                <a:lnTo>
                  <a:pt x="66178" y="351512"/>
                </a:lnTo>
                <a:lnTo>
                  <a:pt x="86209" y="352633"/>
                </a:lnTo>
                <a:lnTo>
                  <a:pt x="108616" y="351642"/>
                </a:lnTo>
                <a:lnTo>
                  <a:pt x="148009" y="343706"/>
                </a:lnTo>
                <a:lnTo>
                  <a:pt x="193564" y="317016"/>
                </a:lnTo>
                <a:lnTo>
                  <a:pt x="197906" y="312227"/>
                </a:lnTo>
                <a:lnTo>
                  <a:pt x="138166" y="312227"/>
                </a:lnTo>
                <a:lnTo>
                  <a:pt x="131360" y="311504"/>
                </a:lnTo>
                <a:lnTo>
                  <a:pt x="103365" y="279872"/>
                </a:lnTo>
                <a:lnTo>
                  <a:pt x="102695" y="271385"/>
                </a:lnTo>
                <a:lnTo>
                  <a:pt x="103210" y="261876"/>
                </a:lnTo>
                <a:lnTo>
                  <a:pt x="126978" y="219474"/>
                </a:lnTo>
                <a:lnTo>
                  <a:pt x="166348" y="192546"/>
                </a:lnTo>
                <a:lnTo>
                  <a:pt x="204980" y="174880"/>
                </a:lnTo>
                <a:lnTo>
                  <a:pt x="295639" y="174880"/>
                </a:lnTo>
                <a:lnTo>
                  <a:pt x="296108" y="135966"/>
                </a:lnTo>
                <a:lnTo>
                  <a:pt x="293810" y="81766"/>
                </a:lnTo>
                <a:lnTo>
                  <a:pt x="281311" y="37030"/>
                </a:lnTo>
                <a:lnTo>
                  <a:pt x="273961" y="27274"/>
                </a:lnTo>
                <a:lnTo>
                  <a:pt x="272990" y="26395"/>
                </a:lnTo>
                <a:close/>
              </a:path>
              <a:path w="354965" h="353060">
                <a:moveTo>
                  <a:pt x="301238" y="289537"/>
                </a:moveTo>
                <a:lnTo>
                  <a:pt x="214914" y="289537"/>
                </a:lnTo>
                <a:lnTo>
                  <a:pt x="222323" y="305169"/>
                </a:lnTo>
                <a:lnTo>
                  <a:pt x="246867" y="336757"/>
                </a:lnTo>
                <a:lnTo>
                  <a:pt x="288728" y="350159"/>
                </a:lnTo>
                <a:lnTo>
                  <a:pt x="300193" y="349297"/>
                </a:lnTo>
                <a:lnTo>
                  <a:pt x="336376" y="328007"/>
                </a:lnTo>
                <a:lnTo>
                  <a:pt x="351707" y="295305"/>
                </a:lnTo>
                <a:lnTo>
                  <a:pt x="307887" y="295305"/>
                </a:lnTo>
                <a:lnTo>
                  <a:pt x="303897" y="293179"/>
                </a:lnTo>
                <a:lnTo>
                  <a:pt x="301238" y="289537"/>
                </a:lnTo>
                <a:close/>
              </a:path>
              <a:path w="354965" h="353060">
                <a:moveTo>
                  <a:pt x="295639" y="174880"/>
                </a:moveTo>
                <a:lnTo>
                  <a:pt x="204980" y="174880"/>
                </a:lnTo>
                <a:lnTo>
                  <a:pt x="205700" y="183953"/>
                </a:lnTo>
                <a:lnTo>
                  <a:pt x="206218" y="193026"/>
                </a:lnTo>
                <a:lnTo>
                  <a:pt x="206453" y="199879"/>
                </a:lnTo>
                <a:lnTo>
                  <a:pt x="206567" y="217513"/>
                </a:lnTo>
                <a:lnTo>
                  <a:pt x="206401" y="233304"/>
                </a:lnTo>
                <a:lnTo>
                  <a:pt x="199928" y="276479"/>
                </a:lnTo>
                <a:lnTo>
                  <a:pt x="168864" y="304799"/>
                </a:lnTo>
                <a:lnTo>
                  <a:pt x="138166" y="312227"/>
                </a:lnTo>
                <a:lnTo>
                  <a:pt x="197906" y="312227"/>
                </a:lnTo>
                <a:lnTo>
                  <a:pt x="205142" y="304244"/>
                </a:lnTo>
                <a:lnTo>
                  <a:pt x="214914" y="289537"/>
                </a:lnTo>
                <a:lnTo>
                  <a:pt x="301238" y="289537"/>
                </a:lnTo>
                <a:lnTo>
                  <a:pt x="297680" y="284663"/>
                </a:lnTo>
                <a:lnTo>
                  <a:pt x="296126" y="276743"/>
                </a:lnTo>
                <a:lnTo>
                  <a:pt x="296007" y="245171"/>
                </a:lnTo>
                <a:lnTo>
                  <a:pt x="295425" y="209768"/>
                </a:lnTo>
                <a:lnTo>
                  <a:pt x="295529" y="183953"/>
                </a:lnTo>
                <a:lnTo>
                  <a:pt x="295639" y="174880"/>
                </a:lnTo>
                <a:close/>
              </a:path>
              <a:path w="354965" h="353060">
                <a:moveTo>
                  <a:pt x="340263" y="270564"/>
                </a:moveTo>
                <a:lnTo>
                  <a:pt x="332840" y="273448"/>
                </a:lnTo>
                <a:lnTo>
                  <a:pt x="320457" y="292844"/>
                </a:lnTo>
                <a:lnTo>
                  <a:pt x="318306" y="294485"/>
                </a:lnTo>
                <a:lnTo>
                  <a:pt x="315733" y="295305"/>
                </a:lnTo>
                <a:lnTo>
                  <a:pt x="351707" y="295305"/>
                </a:lnTo>
                <a:lnTo>
                  <a:pt x="354697" y="285819"/>
                </a:lnTo>
                <a:lnTo>
                  <a:pt x="353728" y="281020"/>
                </a:lnTo>
                <a:lnTo>
                  <a:pt x="352223" y="278683"/>
                </a:lnTo>
                <a:lnTo>
                  <a:pt x="349749" y="276743"/>
                </a:lnTo>
                <a:lnTo>
                  <a:pt x="340263" y="270564"/>
                </a:lnTo>
                <a:close/>
              </a:path>
              <a:path w="354965" h="353060">
                <a:moveTo>
                  <a:pt x="197148" y="0"/>
                </a:moveTo>
                <a:lnTo>
                  <a:pt x="149917" y="2889"/>
                </a:lnTo>
                <a:lnTo>
                  <a:pt x="110528" y="11550"/>
                </a:lnTo>
                <a:lnTo>
                  <a:pt x="69352" y="32700"/>
                </a:lnTo>
                <a:lnTo>
                  <a:pt x="28507" y="65939"/>
                </a:lnTo>
                <a:lnTo>
                  <a:pt x="5565" y="98367"/>
                </a:lnTo>
                <a:lnTo>
                  <a:pt x="0" y="135966"/>
                </a:lnTo>
                <a:lnTo>
                  <a:pt x="1914" y="140640"/>
                </a:lnTo>
                <a:lnTo>
                  <a:pt x="5781" y="143935"/>
                </a:lnTo>
                <a:lnTo>
                  <a:pt x="12942" y="143268"/>
                </a:lnTo>
                <a:lnTo>
                  <a:pt x="21240" y="141262"/>
                </a:lnTo>
                <a:lnTo>
                  <a:pt x="30672" y="137914"/>
                </a:lnTo>
                <a:lnTo>
                  <a:pt x="41239" y="133218"/>
                </a:lnTo>
                <a:lnTo>
                  <a:pt x="45094" y="131303"/>
                </a:lnTo>
                <a:lnTo>
                  <a:pt x="52441" y="128207"/>
                </a:lnTo>
                <a:lnTo>
                  <a:pt x="85786" y="109707"/>
                </a:lnTo>
                <a:lnTo>
                  <a:pt x="91145" y="88671"/>
                </a:lnTo>
                <a:lnTo>
                  <a:pt x="93308" y="77099"/>
                </a:lnTo>
                <a:lnTo>
                  <a:pt x="111251" y="43204"/>
                </a:lnTo>
                <a:lnTo>
                  <a:pt x="154045" y="26884"/>
                </a:lnTo>
                <a:lnTo>
                  <a:pt x="164151" y="26395"/>
                </a:lnTo>
                <a:lnTo>
                  <a:pt x="272990" y="26395"/>
                </a:lnTo>
                <a:lnTo>
                  <a:pt x="264808" y="18987"/>
                </a:lnTo>
                <a:lnTo>
                  <a:pt x="253854" y="12171"/>
                </a:lnTo>
                <a:lnTo>
                  <a:pt x="241415" y="6844"/>
                </a:lnTo>
                <a:lnTo>
                  <a:pt x="227818" y="3041"/>
                </a:lnTo>
                <a:lnTo>
                  <a:pt x="213063" y="760"/>
                </a:lnTo>
                <a:lnTo>
                  <a:pt x="197148"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4" name="object 41"/>
          <p:cNvSpPr>
            <a:spLocks/>
          </p:cNvSpPr>
          <p:nvPr/>
        </p:nvSpPr>
        <p:spPr bwMode="auto">
          <a:xfrm>
            <a:off x="11326507" y="898299"/>
            <a:ext cx="209875" cy="217654"/>
          </a:xfrm>
          <a:custGeom>
            <a:avLst/>
            <a:gdLst>
              <a:gd name="T0" fmla="*/ 163069 w 346075"/>
              <a:gd name="T1" fmla="*/ 4443 h 361314"/>
              <a:gd name="T2" fmla="*/ 81098 w 346075"/>
              <a:gd name="T3" fmla="*/ 38631 h 361314"/>
              <a:gd name="T4" fmla="*/ 27016 w 346075"/>
              <a:gd name="T5" fmla="*/ 96832 h 361314"/>
              <a:gd name="T6" fmla="*/ 0 w 346075"/>
              <a:gd name="T7" fmla="*/ 190881 h 361314"/>
              <a:gd name="T8" fmla="*/ 9274 w 346075"/>
              <a:gd name="T9" fmla="*/ 245010 h 361314"/>
              <a:gd name="T10" fmla="*/ 65163 w 346075"/>
              <a:gd name="T11" fmla="*/ 324445 h 361314"/>
              <a:gd name="T12" fmla="*/ 142084 w 346075"/>
              <a:gd name="T13" fmla="*/ 357599 h 361314"/>
              <a:gd name="T14" fmla="*/ 214492 w 346075"/>
              <a:gd name="T15" fmla="*/ 360051 h 361314"/>
              <a:gd name="T16" fmla="*/ 311061 w 346075"/>
              <a:gd name="T17" fmla="*/ 315995 h 361314"/>
              <a:gd name="T18" fmla="*/ 218184 w 346075"/>
              <a:gd name="T19" fmla="*/ 303685 h 361314"/>
              <a:gd name="T20" fmla="*/ 152720 w 346075"/>
              <a:gd name="T21" fmla="*/ 280791 h 361314"/>
              <a:gd name="T22" fmla="*/ 98427 w 346075"/>
              <a:gd name="T23" fmla="*/ 186016 h 361314"/>
              <a:gd name="T24" fmla="*/ 98000 w 346075"/>
              <a:gd name="T25" fmla="*/ 126083 h 361314"/>
              <a:gd name="T26" fmla="*/ 142394 w 346075"/>
              <a:gd name="T27" fmla="*/ 48046 h 361314"/>
              <a:gd name="T28" fmla="*/ 195904 w 346075"/>
              <a:gd name="T29" fmla="*/ 29331 h 361314"/>
              <a:gd name="T30" fmla="*/ 311804 w 346075"/>
              <a:gd name="T31" fmla="*/ 22306 h 361314"/>
              <a:gd name="T32" fmla="*/ 272934 w 346075"/>
              <a:gd name="T33" fmla="*/ 5576 h 361314"/>
              <a:gd name="T34" fmla="*/ 212403 w 346075"/>
              <a:gd name="T35" fmla="*/ 0 h 361314"/>
              <a:gd name="T36" fmla="*/ 317693 w 346075"/>
              <a:gd name="T37" fmla="*/ 248086 h 361314"/>
              <a:gd name="T38" fmla="*/ 306951 w 346075"/>
              <a:gd name="T39" fmla="*/ 260298 h 361314"/>
              <a:gd name="T40" fmla="*/ 289251 w 346075"/>
              <a:gd name="T41" fmla="*/ 279995 h 361314"/>
              <a:gd name="T42" fmla="*/ 218184 w 346075"/>
              <a:gd name="T43" fmla="*/ 303685 h 361314"/>
              <a:gd name="T44" fmla="*/ 326551 w 346075"/>
              <a:gd name="T45" fmla="*/ 298824 h 361314"/>
              <a:gd name="T46" fmla="*/ 345621 w 346075"/>
              <a:gd name="T47" fmla="*/ 260291 h 361314"/>
              <a:gd name="T48" fmla="*/ 336682 w 346075"/>
              <a:gd name="T49" fmla="*/ 252719 h 361314"/>
              <a:gd name="T50" fmla="*/ 328166 w 346075"/>
              <a:gd name="T51" fmla="*/ 249145 h 361314"/>
              <a:gd name="T52" fmla="*/ 320470 w 346075"/>
              <a:gd name="T53" fmla="*/ 245010 h 361314"/>
              <a:gd name="T54" fmla="*/ 195904 w 346075"/>
              <a:gd name="T55" fmla="*/ 29331 h 361314"/>
              <a:gd name="T56" fmla="*/ 210890 w 346075"/>
              <a:gd name="T57" fmla="*/ 31411 h 361314"/>
              <a:gd name="T58" fmla="*/ 247552 w 346075"/>
              <a:gd name="T59" fmla="*/ 77550 h 361314"/>
              <a:gd name="T60" fmla="*/ 289082 w 346075"/>
              <a:gd name="T61" fmla="*/ 113337 h 361314"/>
              <a:gd name="T62" fmla="*/ 306741 w 346075"/>
              <a:gd name="T63" fmla="*/ 113248 h 361314"/>
              <a:gd name="T64" fmla="*/ 339852 w 346075"/>
              <a:gd name="T65" fmla="*/ 66932 h 361314"/>
              <a:gd name="T66" fmla="*/ 332840 w 346075"/>
              <a:gd name="T67" fmla="*/ 44623 h 361314"/>
              <a:gd name="T68" fmla="*/ 319527 w 346075"/>
              <a:gd name="T69" fmla="*/ 29331 h 361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6075" h="361314">
                <a:moveTo>
                  <a:pt x="212403" y="0"/>
                </a:moveTo>
                <a:lnTo>
                  <a:pt x="163069" y="4435"/>
                </a:lnTo>
                <a:lnTo>
                  <a:pt x="118995" y="17729"/>
                </a:lnTo>
                <a:lnTo>
                  <a:pt x="81098" y="38563"/>
                </a:lnTo>
                <a:lnTo>
                  <a:pt x="50315" y="65571"/>
                </a:lnTo>
                <a:lnTo>
                  <a:pt x="27016" y="96662"/>
                </a:lnTo>
                <a:lnTo>
                  <a:pt x="6493" y="146277"/>
                </a:lnTo>
                <a:lnTo>
                  <a:pt x="0" y="190546"/>
                </a:lnTo>
                <a:lnTo>
                  <a:pt x="580" y="202274"/>
                </a:lnTo>
                <a:lnTo>
                  <a:pt x="9274" y="244579"/>
                </a:lnTo>
                <a:lnTo>
                  <a:pt x="28424" y="286654"/>
                </a:lnTo>
                <a:lnTo>
                  <a:pt x="65163" y="323875"/>
                </a:lnTo>
                <a:lnTo>
                  <a:pt x="101464" y="343980"/>
                </a:lnTo>
                <a:lnTo>
                  <a:pt x="142084" y="356971"/>
                </a:lnTo>
                <a:lnTo>
                  <a:pt x="183123" y="361299"/>
                </a:lnTo>
                <a:lnTo>
                  <a:pt x="214492" y="359418"/>
                </a:lnTo>
                <a:lnTo>
                  <a:pt x="268729" y="344363"/>
                </a:lnTo>
                <a:lnTo>
                  <a:pt x="311061" y="315440"/>
                </a:lnTo>
                <a:lnTo>
                  <a:pt x="322166" y="303151"/>
                </a:lnTo>
                <a:lnTo>
                  <a:pt x="218184" y="303151"/>
                </a:lnTo>
                <a:lnTo>
                  <a:pt x="195096" y="300612"/>
                </a:lnTo>
                <a:lnTo>
                  <a:pt x="152720" y="280298"/>
                </a:lnTo>
                <a:lnTo>
                  <a:pt x="117095" y="240444"/>
                </a:lnTo>
                <a:lnTo>
                  <a:pt x="98427" y="185689"/>
                </a:lnTo>
                <a:lnTo>
                  <a:pt x="96093" y="153011"/>
                </a:lnTo>
                <a:lnTo>
                  <a:pt x="98000" y="125861"/>
                </a:lnTo>
                <a:lnTo>
                  <a:pt x="113261" y="80595"/>
                </a:lnTo>
                <a:lnTo>
                  <a:pt x="142394" y="47962"/>
                </a:lnTo>
                <a:lnTo>
                  <a:pt x="177036" y="31356"/>
                </a:lnTo>
                <a:lnTo>
                  <a:pt x="195904" y="29279"/>
                </a:lnTo>
                <a:lnTo>
                  <a:pt x="319527" y="29279"/>
                </a:lnTo>
                <a:lnTo>
                  <a:pt x="311804" y="22267"/>
                </a:lnTo>
                <a:lnTo>
                  <a:pt x="295075" y="12525"/>
                </a:lnTo>
                <a:lnTo>
                  <a:pt x="272934" y="5566"/>
                </a:lnTo>
                <a:lnTo>
                  <a:pt x="245378" y="1391"/>
                </a:lnTo>
                <a:lnTo>
                  <a:pt x="212403" y="0"/>
                </a:lnTo>
                <a:close/>
              </a:path>
              <a:path w="346075" h="361314">
                <a:moveTo>
                  <a:pt x="320470" y="244579"/>
                </a:moveTo>
                <a:lnTo>
                  <a:pt x="317693" y="247650"/>
                </a:lnTo>
                <a:lnTo>
                  <a:pt x="313914" y="251902"/>
                </a:lnTo>
                <a:lnTo>
                  <a:pt x="306951" y="259841"/>
                </a:lnTo>
                <a:lnTo>
                  <a:pt x="294957" y="273598"/>
                </a:lnTo>
                <a:lnTo>
                  <a:pt x="289251" y="279503"/>
                </a:lnTo>
                <a:lnTo>
                  <a:pt x="249503" y="300129"/>
                </a:lnTo>
                <a:lnTo>
                  <a:pt x="218184" y="303151"/>
                </a:lnTo>
                <a:lnTo>
                  <a:pt x="322166" y="303151"/>
                </a:lnTo>
                <a:lnTo>
                  <a:pt x="326551" y="298299"/>
                </a:lnTo>
                <a:lnTo>
                  <a:pt x="338070" y="279764"/>
                </a:lnTo>
                <a:lnTo>
                  <a:pt x="345621" y="259834"/>
                </a:lnTo>
                <a:lnTo>
                  <a:pt x="341780" y="255719"/>
                </a:lnTo>
                <a:lnTo>
                  <a:pt x="336682" y="252275"/>
                </a:lnTo>
                <a:lnTo>
                  <a:pt x="330366" y="249528"/>
                </a:lnTo>
                <a:lnTo>
                  <a:pt x="328166" y="248707"/>
                </a:lnTo>
                <a:lnTo>
                  <a:pt x="324858" y="247053"/>
                </a:lnTo>
                <a:lnTo>
                  <a:pt x="320470" y="244579"/>
                </a:lnTo>
                <a:close/>
              </a:path>
              <a:path w="346075" h="361314">
                <a:moveTo>
                  <a:pt x="319527" y="29279"/>
                </a:moveTo>
                <a:lnTo>
                  <a:pt x="195904" y="29279"/>
                </a:lnTo>
                <a:lnTo>
                  <a:pt x="203667" y="29796"/>
                </a:lnTo>
                <a:lnTo>
                  <a:pt x="210890" y="31356"/>
                </a:lnTo>
                <a:lnTo>
                  <a:pt x="242515" y="65173"/>
                </a:lnTo>
                <a:lnTo>
                  <a:pt x="247552" y="77414"/>
                </a:lnTo>
                <a:lnTo>
                  <a:pt x="253187" y="87748"/>
                </a:lnTo>
                <a:lnTo>
                  <a:pt x="289082" y="113138"/>
                </a:lnTo>
                <a:lnTo>
                  <a:pt x="297369" y="113835"/>
                </a:lnTo>
                <a:lnTo>
                  <a:pt x="306741" y="113049"/>
                </a:lnTo>
                <a:lnTo>
                  <a:pt x="337018" y="86355"/>
                </a:lnTo>
                <a:lnTo>
                  <a:pt x="339852" y="66814"/>
                </a:lnTo>
                <a:lnTo>
                  <a:pt x="338099" y="55680"/>
                </a:lnTo>
                <a:lnTo>
                  <a:pt x="332840" y="44545"/>
                </a:lnTo>
                <a:lnTo>
                  <a:pt x="324075" y="33408"/>
                </a:lnTo>
                <a:lnTo>
                  <a:pt x="319527" y="29279"/>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2095" name="object 42"/>
          <p:cNvSpPr>
            <a:spLocks/>
          </p:cNvSpPr>
          <p:nvPr/>
        </p:nvSpPr>
        <p:spPr bwMode="auto">
          <a:xfrm>
            <a:off x="11543121" y="908800"/>
            <a:ext cx="245496" cy="323617"/>
          </a:xfrm>
          <a:custGeom>
            <a:avLst/>
            <a:gdLst>
              <a:gd name="T0" fmla="*/ 35678 w 404494"/>
              <a:gd name="T1" fmla="*/ 464417 h 539114"/>
              <a:gd name="T2" fmla="*/ 24761 w 404494"/>
              <a:gd name="T3" fmla="*/ 503933 h 539114"/>
              <a:gd name="T4" fmla="*/ 84062 w 404494"/>
              <a:gd name="T5" fmla="*/ 538114 h 539114"/>
              <a:gd name="T6" fmla="*/ 123817 w 404494"/>
              <a:gd name="T7" fmla="*/ 531524 h 539114"/>
              <a:gd name="T8" fmla="*/ 174267 w 404494"/>
              <a:gd name="T9" fmla="*/ 472646 h 539114"/>
              <a:gd name="T10" fmla="*/ 120793 w 404494"/>
              <a:gd name="T11" fmla="*/ 469493 h 539114"/>
              <a:gd name="T12" fmla="*/ 101102 w 404494"/>
              <a:gd name="T13" fmla="*/ 454707 h 539114"/>
              <a:gd name="T14" fmla="*/ 79432 w 404494"/>
              <a:gd name="T15" fmla="*/ 445036 h 539114"/>
              <a:gd name="T16" fmla="*/ 27236 w 404494"/>
              <a:gd name="T17" fmla="*/ 819 h 539114"/>
              <a:gd name="T18" fmla="*/ 9557 w 404494"/>
              <a:gd name="T19" fmla="*/ 1638 h 539114"/>
              <a:gd name="T20" fmla="*/ 1107 w 404494"/>
              <a:gd name="T21" fmla="*/ 8885 h 539114"/>
              <a:gd name="T22" fmla="*/ 22869 w 404494"/>
              <a:gd name="T23" fmla="*/ 27862 h 539114"/>
              <a:gd name="T24" fmla="*/ 92753 w 404494"/>
              <a:gd name="T25" fmla="*/ 151518 h 539114"/>
              <a:gd name="T26" fmla="*/ 189054 w 404494"/>
              <a:gd name="T27" fmla="*/ 366011 h 539114"/>
              <a:gd name="T28" fmla="*/ 142817 w 404494"/>
              <a:gd name="T29" fmla="*/ 464827 h 539114"/>
              <a:gd name="T30" fmla="*/ 174267 w 404494"/>
              <a:gd name="T31" fmla="*/ 472646 h 539114"/>
              <a:gd name="T32" fmla="*/ 226282 w 404494"/>
              <a:gd name="T33" fmla="*/ 355623 h 539114"/>
              <a:gd name="T34" fmla="*/ 235689 w 404494"/>
              <a:gd name="T35" fmla="*/ 250738 h 539114"/>
              <a:gd name="T36" fmla="*/ 200266 w 404494"/>
              <a:gd name="T37" fmla="*/ 178384 h 539114"/>
              <a:gd name="T38" fmla="*/ 176123 w 404494"/>
              <a:gd name="T39" fmla="*/ 125168 h 539114"/>
              <a:gd name="T40" fmla="*/ 144472 w 404494"/>
              <a:gd name="T41" fmla="*/ 56419 h 539114"/>
              <a:gd name="T42" fmla="*/ 141162 w 404494"/>
              <a:gd name="T43" fmla="*/ 46541 h 539114"/>
              <a:gd name="T44" fmla="*/ 140066 w 404494"/>
              <a:gd name="T45" fmla="*/ 37195 h 539114"/>
              <a:gd name="T46" fmla="*/ 146524 w 404494"/>
              <a:gd name="T47" fmla="*/ 34180 h 539114"/>
              <a:gd name="T48" fmla="*/ 153406 w 404494"/>
              <a:gd name="T49" fmla="*/ 33013 h 539114"/>
              <a:gd name="T50" fmla="*/ 164131 w 404494"/>
              <a:gd name="T51" fmla="*/ 30878 h 539114"/>
              <a:gd name="T52" fmla="*/ 175840 w 404494"/>
              <a:gd name="T53" fmla="*/ 29227 h 539114"/>
              <a:gd name="T54" fmla="*/ 180505 w 404494"/>
              <a:gd name="T55" fmla="*/ 25107 h 539114"/>
              <a:gd name="T56" fmla="*/ 182036 w 404494"/>
              <a:gd name="T57" fmla="*/ 5349 h 539114"/>
              <a:gd name="T58" fmla="*/ 96169 w 404494"/>
              <a:gd name="T59" fmla="*/ 3697 h 539114"/>
              <a:gd name="T60" fmla="*/ 69137 w 404494"/>
              <a:gd name="T61" fmla="*/ 3083 h 539114"/>
              <a:gd name="T62" fmla="*/ 30957 w 404494"/>
              <a:gd name="T63" fmla="*/ 955 h 539114"/>
              <a:gd name="T64" fmla="*/ 267057 w 404494"/>
              <a:gd name="T65" fmla="*/ 4108 h 539114"/>
              <a:gd name="T66" fmla="*/ 257563 w 404494"/>
              <a:gd name="T67" fmla="*/ 4380 h 539114"/>
              <a:gd name="T68" fmla="*/ 248480 w 404494"/>
              <a:gd name="T69" fmla="*/ 9792 h 539114"/>
              <a:gd name="T70" fmla="*/ 248087 w 404494"/>
              <a:gd name="T71" fmla="*/ 17065 h 539114"/>
              <a:gd name="T72" fmla="*/ 280162 w 404494"/>
              <a:gd name="T73" fmla="*/ 32800 h 539114"/>
              <a:gd name="T74" fmla="*/ 306538 w 404494"/>
              <a:gd name="T75" fmla="*/ 63444 h 539114"/>
              <a:gd name="T76" fmla="*/ 254441 w 404494"/>
              <a:gd name="T77" fmla="*/ 203291 h 539114"/>
              <a:gd name="T78" fmla="*/ 235689 w 404494"/>
              <a:gd name="T79" fmla="*/ 250738 h 539114"/>
              <a:gd name="T80" fmla="*/ 295339 w 404494"/>
              <a:gd name="T81" fmla="*/ 191599 h 539114"/>
              <a:gd name="T82" fmla="*/ 334967 w 404494"/>
              <a:gd name="T83" fmla="*/ 88005 h 539114"/>
              <a:gd name="T84" fmla="*/ 393636 w 404494"/>
              <a:gd name="T85" fmla="*/ 27105 h 539114"/>
              <a:gd name="T86" fmla="*/ 404088 w 404494"/>
              <a:gd name="T87" fmla="*/ 22749 h 539114"/>
              <a:gd name="T88" fmla="*/ 404351 w 404494"/>
              <a:gd name="T89" fmla="*/ 8885 h 539114"/>
              <a:gd name="T90" fmla="*/ 322775 w 404494"/>
              <a:gd name="T91" fmla="*/ 7000 h 539114"/>
              <a:gd name="T92" fmla="*/ 267057 w 404494"/>
              <a:gd name="T93" fmla="*/ 4108 h 539114"/>
              <a:gd name="T94" fmla="*/ 397640 w 404494"/>
              <a:gd name="T95" fmla="*/ 332 h 539114"/>
              <a:gd name="T96" fmla="*/ 381544 w 404494"/>
              <a:gd name="T97" fmla="*/ 1771 h 539114"/>
              <a:gd name="T98" fmla="*/ 341971 w 404494"/>
              <a:gd name="T99" fmla="*/ 5967 h 539114"/>
              <a:gd name="T100" fmla="*/ 322775 w 404494"/>
              <a:gd name="T101" fmla="*/ 7000 h 539114"/>
              <a:gd name="T102" fmla="*/ 403678 w 404494"/>
              <a:gd name="T103" fmla="*/ 0 h 539114"/>
              <a:gd name="T104" fmla="*/ 117633 w 404494"/>
              <a:gd name="T105" fmla="*/ 3697 h 539114"/>
              <a:gd name="T106" fmla="*/ 180381 w 404494"/>
              <a:gd name="T107" fmla="*/ 3425 h 539114"/>
              <a:gd name="T108" fmla="*/ 176250 w 404494"/>
              <a:gd name="T109" fmla="*/ 0 h 539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494" h="539114">
                <a:moveTo>
                  <a:pt x="69698" y="444612"/>
                </a:moveTo>
                <a:lnTo>
                  <a:pt x="35650" y="465238"/>
                </a:lnTo>
                <a:lnTo>
                  <a:pt x="24741" y="497402"/>
                </a:lnTo>
                <a:lnTo>
                  <a:pt x="24741" y="504824"/>
                </a:lnTo>
                <a:lnTo>
                  <a:pt x="54513" y="533520"/>
                </a:lnTo>
                <a:lnTo>
                  <a:pt x="83996" y="539065"/>
                </a:lnTo>
                <a:lnTo>
                  <a:pt x="85376" y="539065"/>
                </a:lnTo>
                <a:lnTo>
                  <a:pt x="123719" y="532463"/>
                </a:lnTo>
                <a:lnTo>
                  <a:pt x="161566" y="494413"/>
                </a:lnTo>
                <a:lnTo>
                  <a:pt x="174130" y="473481"/>
                </a:lnTo>
                <a:lnTo>
                  <a:pt x="126890" y="473481"/>
                </a:lnTo>
                <a:lnTo>
                  <a:pt x="120698" y="470323"/>
                </a:lnTo>
                <a:lnTo>
                  <a:pt x="113014" y="463995"/>
                </a:lnTo>
                <a:lnTo>
                  <a:pt x="101022" y="455511"/>
                </a:lnTo>
                <a:lnTo>
                  <a:pt x="89808" y="449455"/>
                </a:lnTo>
                <a:lnTo>
                  <a:pt x="79369" y="445822"/>
                </a:lnTo>
                <a:lnTo>
                  <a:pt x="69698" y="444612"/>
                </a:lnTo>
                <a:close/>
              </a:path>
              <a:path w="404494" h="539114">
                <a:moveTo>
                  <a:pt x="27215" y="820"/>
                </a:moveTo>
                <a:lnTo>
                  <a:pt x="17592" y="820"/>
                </a:lnTo>
                <a:lnTo>
                  <a:pt x="9549" y="1641"/>
                </a:lnTo>
                <a:lnTo>
                  <a:pt x="0" y="3244"/>
                </a:lnTo>
                <a:lnTo>
                  <a:pt x="1106" y="8901"/>
                </a:lnTo>
                <a:lnTo>
                  <a:pt x="16200" y="25984"/>
                </a:lnTo>
                <a:lnTo>
                  <a:pt x="22851" y="27911"/>
                </a:lnTo>
                <a:lnTo>
                  <a:pt x="59988" y="80970"/>
                </a:lnTo>
                <a:lnTo>
                  <a:pt x="92680" y="151786"/>
                </a:lnTo>
                <a:lnTo>
                  <a:pt x="112803" y="198578"/>
                </a:lnTo>
                <a:lnTo>
                  <a:pt x="188905" y="366658"/>
                </a:lnTo>
                <a:lnTo>
                  <a:pt x="172192" y="406045"/>
                </a:lnTo>
                <a:lnTo>
                  <a:pt x="142704" y="465648"/>
                </a:lnTo>
                <a:lnTo>
                  <a:pt x="136239" y="473481"/>
                </a:lnTo>
                <a:lnTo>
                  <a:pt x="174130" y="473481"/>
                </a:lnTo>
                <a:lnTo>
                  <a:pt x="178586" y="465237"/>
                </a:lnTo>
                <a:lnTo>
                  <a:pt x="226104" y="356251"/>
                </a:lnTo>
                <a:lnTo>
                  <a:pt x="270228" y="251181"/>
                </a:lnTo>
                <a:lnTo>
                  <a:pt x="235503" y="251181"/>
                </a:lnTo>
                <a:lnTo>
                  <a:pt x="212338" y="203519"/>
                </a:lnTo>
                <a:lnTo>
                  <a:pt x="200108" y="178699"/>
                </a:lnTo>
                <a:lnTo>
                  <a:pt x="187969" y="152613"/>
                </a:lnTo>
                <a:lnTo>
                  <a:pt x="175984" y="125389"/>
                </a:lnTo>
                <a:lnTo>
                  <a:pt x="164151" y="97026"/>
                </a:lnTo>
                <a:lnTo>
                  <a:pt x="144358" y="56519"/>
                </a:lnTo>
                <a:lnTo>
                  <a:pt x="142704" y="52131"/>
                </a:lnTo>
                <a:lnTo>
                  <a:pt x="141051" y="46623"/>
                </a:lnTo>
                <a:lnTo>
                  <a:pt x="139397" y="40021"/>
                </a:lnTo>
                <a:lnTo>
                  <a:pt x="139956" y="37261"/>
                </a:lnTo>
                <a:lnTo>
                  <a:pt x="142294" y="35334"/>
                </a:lnTo>
                <a:lnTo>
                  <a:pt x="146409" y="34240"/>
                </a:lnTo>
                <a:lnTo>
                  <a:pt x="149990" y="33680"/>
                </a:lnTo>
                <a:lnTo>
                  <a:pt x="153285" y="33071"/>
                </a:lnTo>
                <a:lnTo>
                  <a:pt x="159339" y="31691"/>
                </a:lnTo>
                <a:lnTo>
                  <a:pt x="164002" y="30933"/>
                </a:lnTo>
                <a:lnTo>
                  <a:pt x="172531" y="29826"/>
                </a:lnTo>
                <a:lnTo>
                  <a:pt x="175701" y="29279"/>
                </a:lnTo>
                <a:lnTo>
                  <a:pt x="179829" y="28458"/>
                </a:lnTo>
                <a:lnTo>
                  <a:pt x="180363" y="25151"/>
                </a:lnTo>
                <a:lnTo>
                  <a:pt x="181102" y="16834"/>
                </a:lnTo>
                <a:lnTo>
                  <a:pt x="181893" y="5358"/>
                </a:lnTo>
                <a:lnTo>
                  <a:pt x="180474" y="3704"/>
                </a:lnTo>
                <a:lnTo>
                  <a:pt x="96093" y="3704"/>
                </a:lnTo>
                <a:lnTo>
                  <a:pt x="83466" y="3550"/>
                </a:lnTo>
                <a:lnTo>
                  <a:pt x="69083" y="3088"/>
                </a:lnTo>
                <a:lnTo>
                  <a:pt x="52947" y="2315"/>
                </a:lnTo>
                <a:lnTo>
                  <a:pt x="30933" y="957"/>
                </a:lnTo>
                <a:lnTo>
                  <a:pt x="27215" y="820"/>
                </a:lnTo>
                <a:close/>
              </a:path>
              <a:path w="404494" h="539114">
                <a:moveTo>
                  <a:pt x="266847" y="4115"/>
                </a:moveTo>
                <a:lnTo>
                  <a:pt x="263266" y="4115"/>
                </a:lnTo>
                <a:lnTo>
                  <a:pt x="257360" y="4388"/>
                </a:lnTo>
                <a:lnTo>
                  <a:pt x="249117" y="4935"/>
                </a:lnTo>
                <a:lnTo>
                  <a:pt x="248284" y="9809"/>
                </a:lnTo>
                <a:lnTo>
                  <a:pt x="247874" y="13315"/>
                </a:lnTo>
                <a:lnTo>
                  <a:pt x="247892" y="17095"/>
                </a:lnTo>
                <a:lnTo>
                  <a:pt x="272284" y="31740"/>
                </a:lnTo>
                <a:lnTo>
                  <a:pt x="279941" y="32858"/>
                </a:lnTo>
                <a:lnTo>
                  <a:pt x="306856" y="59963"/>
                </a:lnTo>
                <a:lnTo>
                  <a:pt x="306296" y="63556"/>
                </a:lnTo>
                <a:lnTo>
                  <a:pt x="282770" y="129438"/>
                </a:lnTo>
                <a:lnTo>
                  <a:pt x="254240" y="203650"/>
                </a:lnTo>
                <a:lnTo>
                  <a:pt x="238412" y="244227"/>
                </a:lnTo>
                <a:lnTo>
                  <a:pt x="235503" y="251181"/>
                </a:lnTo>
                <a:lnTo>
                  <a:pt x="270228" y="251181"/>
                </a:lnTo>
                <a:lnTo>
                  <a:pt x="295106" y="191938"/>
                </a:lnTo>
                <a:lnTo>
                  <a:pt x="324871" y="112256"/>
                </a:lnTo>
                <a:lnTo>
                  <a:pt x="334703" y="88161"/>
                </a:lnTo>
                <a:lnTo>
                  <a:pt x="353379" y="43726"/>
                </a:lnTo>
                <a:lnTo>
                  <a:pt x="393326" y="27153"/>
                </a:lnTo>
                <a:lnTo>
                  <a:pt x="398834" y="25251"/>
                </a:lnTo>
                <a:lnTo>
                  <a:pt x="403770" y="22789"/>
                </a:lnTo>
                <a:lnTo>
                  <a:pt x="404085" y="18860"/>
                </a:lnTo>
                <a:lnTo>
                  <a:pt x="404032" y="8901"/>
                </a:lnTo>
                <a:lnTo>
                  <a:pt x="403932" y="7012"/>
                </a:lnTo>
                <a:lnTo>
                  <a:pt x="322521" y="7012"/>
                </a:lnTo>
                <a:lnTo>
                  <a:pt x="300254" y="6179"/>
                </a:lnTo>
                <a:lnTo>
                  <a:pt x="266847" y="4115"/>
                </a:lnTo>
                <a:close/>
              </a:path>
              <a:path w="404494" h="539114">
                <a:moveTo>
                  <a:pt x="403360" y="0"/>
                </a:moveTo>
                <a:lnTo>
                  <a:pt x="397327" y="333"/>
                </a:lnTo>
                <a:lnTo>
                  <a:pt x="389954" y="924"/>
                </a:lnTo>
                <a:lnTo>
                  <a:pt x="381243" y="1774"/>
                </a:lnTo>
                <a:lnTo>
                  <a:pt x="355160" y="4688"/>
                </a:lnTo>
                <a:lnTo>
                  <a:pt x="341702" y="5978"/>
                </a:lnTo>
                <a:lnTo>
                  <a:pt x="330822" y="6753"/>
                </a:lnTo>
                <a:lnTo>
                  <a:pt x="322521" y="7012"/>
                </a:lnTo>
                <a:lnTo>
                  <a:pt x="403932" y="7012"/>
                </a:lnTo>
                <a:lnTo>
                  <a:pt x="403360" y="0"/>
                </a:lnTo>
                <a:close/>
              </a:path>
              <a:path w="404494" h="539114">
                <a:moveTo>
                  <a:pt x="176111" y="0"/>
                </a:moveTo>
                <a:lnTo>
                  <a:pt x="117540" y="3704"/>
                </a:lnTo>
                <a:lnTo>
                  <a:pt x="180474" y="3704"/>
                </a:lnTo>
                <a:lnTo>
                  <a:pt x="180239" y="3431"/>
                </a:lnTo>
                <a:lnTo>
                  <a:pt x="178295" y="1628"/>
                </a:lnTo>
                <a:lnTo>
                  <a:pt x="17611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Tree>
    <p:extLst>
      <p:ext uri="{BB962C8B-B14F-4D97-AF65-F5344CB8AC3E}">
        <p14:creationId xmlns:p14="http://schemas.microsoft.com/office/powerpoint/2010/main" val="3873978540"/>
      </p:ext>
    </p:extLst>
  </p:cSld>
  <p:clrMap bg1="lt1" tx1="dk1" bg2="lt2" tx2="dk2" accent1="accent1" accent2="accent2" accent3="accent3" accent4="accent4" accent5="accent5" accent6="accent6" hlink="hlink" folHlink="folHlink"/>
  <p:sldLayoutIdLst>
    <p:sldLayoutId id="2147483893" r:id="rId1"/>
  </p:sldLayoutIdLst>
  <p:txStyles>
    <p:titleStyle>
      <a:lvl1pPr algn="l" rtl="0" eaLnBrk="1" fontAlgn="base" hangingPunct="1">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eaLnBrk="1" fontAlgn="base" hangingPunct="1">
        <a:lnSpc>
          <a:spcPct val="90000"/>
        </a:lnSpc>
        <a:spcBef>
          <a:spcPct val="0"/>
        </a:spcBef>
        <a:spcAft>
          <a:spcPct val="0"/>
        </a:spcAft>
        <a:defRPr sz="2646">
          <a:solidFill>
            <a:schemeClr val="tx1"/>
          </a:solidFill>
          <a:latin typeface="Calibri Light" pitchFamily="34" charset="0"/>
        </a:defRPr>
      </a:lvl6pPr>
      <a:lvl7pPr marL="549829" algn="l" rtl="0" eaLnBrk="1" fontAlgn="base" hangingPunct="1">
        <a:lnSpc>
          <a:spcPct val="90000"/>
        </a:lnSpc>
        <a:spcBef>
          <a:spcPct val="0"/>
        </a:spcBef>
        <a:spcAft>
          <a:spcPct val="0"/>
        </a:spcAft>
        <a:defRPr sz="2646">
          <a:solidFill>
            <a:schemeClr val="tx1"/>
          </a:solidFill>
          <a:latin typeface="Calibri Light" pitchFamily="34" charset="0"/>
        </a:defRPr>
      </a:lvl7pPr>
      <a:lvl8pPr marL="824743" algn="l" rtl="0" eaLnBrk="1" fontAlgn="base" hangingPunct="1">
        <a:lnSpc>
          <a:spcPct val="90000"/>
        </a:lnSpc>
        <a:spcBef>
          <a:spcPct val="0"/>
        </a:spcBef>
        <a:spcAft>
          <a:spcPct val="0"/>
        </a:spcAft>
        <a:defRPr sz="2646">
          <a:solidFill>
            <a:schemeClr val="tx1"/>
          </a:solidFill>
          <a:latin typeface="Calibri Light" pitchFamily="34" charset="0"/>
        </a:defRPr>
      </a:lvl8pPr>
      <a:lvl9pPr marL="1099657" algn="l" rtl="0" eaLnBrk="1" fontAlgn="base" hangingPunct="1">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1" fontAlgn="base" hangingPunct="1">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1" fontAlgn="base" hangingPunct="1">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1" fontAlgn="base" hangingPunct="1">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F6B087E5-E1E2-4A8E-86AB-50F85551A93D}" type="datetime1">
              <a:rPr lang="en-US" altLang="en-US"/>
              <a:pPr>
                <a:defRPr/>
              </a:pPr>
              <a:t>3/3/2023</a:t>
            </a:fld>
            <a:endParaRPr lang="en-US" altLang="en-US"/>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a:defRPr/>
            </a:pPr>
            <a:fld id="{1B7B960A-CC82-4FCB-A2BB-19E4C2649F08}" type="slidenum">
              <a:rPr lang="en-US" altLang="en-US"/>
              <a:pPr>
                <a:defRPr/>
              </a:pPr>
              <a:t>‹#›</a:t>
            </a:fld>
            <a:endParaRPr lang="en-US" altLang="en-US"/>
          </a:p>
        </p:txBody>
      </p:sp>
      <p:sp>
        <p:nvSpPr>
          <p:cNvPr id="3079" name="object 2"/>
          <p:cNvSpPr>
            <a:spLocks/>
          </p:cNvSpPr>
          <p:nvPr/>
        </p:nvSpPr>
        <p:spPr bwMode="auto">
          <a:xfrm>
            <a:off x="373539" y="6613617"/>
            <a:ext cx="9123783" cy="60141"/>
          </a:xfrm>
          <a:custGeom>
            <a:avLst/>
            <a:gdLst>
              <a:gd name="T0" fmla="*/ 15044110 w 15044419"/>
              <a:gd name="T1" fmla="*/ 0 h 99695"/>
              <a:gd name="T2" fmla="*/ 0 w 15044419"/>
              <a:gd name="T3" fmla="*/ 0 h 99695"/>
              <a:gd name="T4" fmla="*/ 0 w 15044419"/>
              <a:gd name="T5" fmla="*/ 99780 h 99695"/>
              <a:gd name="T6" fmla="*/ 15044110 w 15044419"/>
              <a:gd name="T7" fmla="*/ 99780 h 99695"/>
              <a:gd name="T8" fmla="*/ 15044110 w 15044419"/>
              <a:gd name="T9" fmla="*/ 0 h 99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0" name="object 3"/>
          <p:cNvSpPr>
            <a:spLocks/>
          </p:cNvSpPr>
          <p:nvPr/>
        </p:nvSpPr>
        <p:spPr bwMode="auto">
          <a:xfrm>
            <a:off x="373539" y="5932972"/>
            <a:ext cx="7107828" cy="613821"/>
          </a:xfrm>
          <a:custGeom>
            <a:avLst/>
            <a:gdLst>
              <a:gd name="T0" fmla="*/ 11720014 w 11720830"/>
              <a:gd name="T1" fmla="*/ 0 h 1021079"/>
              <a:gd name="T2" fmla="*/ 0 w 11720830"/>
              <a:gd name="T3" fmla="*/ 0 h 1021079"/>
              <a:gd name="T4" fmla="*/ 0 w 11720830"/>
              <a:gd name="T5" fmla="*/ 1020609 h 1021079"/>
              <a:gd name="T6" fmla="*/ 9269708 w 11720830"/>
              <a:gd name="T7" fmla="*/ 1020609 h 1021079"/>
              <a:gd name="T8" fmla="*/ 11720014 w 11720830"/>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1" name="object 4"/>
          <p:cNvSpPr>
            <a:spLocks/>
          </p:cNvSpPr>
          <p:nvPr/>
        </p:nvSpPr>
        <p:spPr bwMode="auto">
          <a:xfrm>
            <a:off x="6074820" y="5932972"/>
            <a:ext cx="3421539" cy="613821"/>
          </a:xfrm>
          <a:custGeom>
            <a:avLst/>
            <a:gdLst>
              <a:gd name="T0" fmla="*/ 5641956 w 5642609"/>
              <a:gd name="T1" fmla="*/ 0 h 1021079"/>
              <a:gd name="T2" fmla="*/ 2449774 w 5642609"/>
              <a:gd name="T3" fmla="*/ 0 h 1021079"/>
              <a:gd name="T4" fmla="*/ 0 w 5642609"/>
              <a:gd name="T5" fmla="*/ 1020609 h 1021079"/>
              <a:gd name="T6" fmla="*/ 5641956 w 5642609"/>
              <a:gd name="T7" fmla="*/ 1020609 h 1021079"/>
              <a:gd name="T8" fmla="*/ 5641956 w 5642609"/>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2" name="object 5"/>
          <p:cNvSpPr>
            <a:spLocks noChangeArrowheads="1"/>
          </p:cNvSpPr>
          <p:nvPr/>
        </p:nvSpPr>
        <p:spPr bwMode="auto">
          <a:xfrm>
            <a:off x="7965619" y="6204085"/>
            <a:ext cx="1033009" cy="109781"/>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3" name="object 6"/>
          <p:cNvSpPr>
            <a:spLocks/>
          </p:cNvSpPr>
          <p:nvPr/>
        </p:nvSpPr>
        <p:spPr bwMode="auto">
          <a:xfrm>
            <a:off x="9000554" y="6276636"/>
            <a:ext cx="12515" cy="12410"/>
          </a:xfrm>
          <a:custGeom>
            <a:avLst/>
            <a:gdLst>
              <a:gd name="T0" fmla="*/ 0 w 19684"/>
              <a:gd name="T1" fmla="*/ 0 h 20320"/>
              <a:gd name="T2" fmla="*/ 20360 w 19684"/>
              <a:gd name="T3" fmla="*/ 0 h 20320"/>
              <a:gd name="T4" fmla="*/ 20360 w 19684"/>
              <a:gd name="T5" fmla="*/ 20569 h 20320"/>
              <a:gd name="T6" fmla="*/ 0 w 19684"/>
              <a:gd name="T7" fmla="*/ 20569 h 20320"/>
              <a:gd name="T8" fmla="*/ 0 w 1968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4" name="object 7"/>
          <p:cNvSpPr>
            <a:spLocks/>
          </p:cNvSpPr>
          <p:nvPr/>
        </p:nvSpPr>
        <p:spPr bwMode="auto">
          <a:xfrm>
            <a:off x="9035212" y="6228905"/>
            <a:ext cx="0" cy="60141"/>
          </a:xfrm>
          <a:custGeom>
            <a:avLst/>
            <a:gdLst>
              <a:gd name="T0" fmla="*/ 0 h 99059"/>
              <a:gd name="T1" fmla="*/ 100005 h 99059"/>
              <a:gd name="T2" fmla="*/ 0 60000 65536"/>
              <a:gd name="T3" fmla="*/ 0 60000 65536"/>
            </a:gdLst>
            <a:ahLst/>
            <a:cxnLst>
              <a:cxn ang="T2">
                <a:pos x="0" y="T0"/>
              </a:cxn>
              <a:cxn ang="T3">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E" sz="1082"/>
          </a:p>
        </p:txBody>
      </p:sp>
      <p:sp>
        <p:nvSpPr>
          <p:cNvPr id="3085" name="object 8"/>
          <p:cNvSpPr>
            <a:spLocks noChangeArrowheads="1"/>
          </p:cNvSpPr>
          <p:nvPr/>
        </p:nvSpPr>
        <p:spPr bwMode="auto">
          <a:xfrm>
            <a:off x="9052541" y="6226996"/>
            <a:ext cx="54875" cy="63959"/>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6" name="object 9"/>
          <p:cNvSpPr>
            <a:spLocks noChangeArrowheads="1"/>
          </p:cNvSpPr>
          <p:nvPr/>
        </p:nvSpPr>
        <p:spPr bwMode="auto">
          <a:xfrm>
            <a:off x="9655210" y="6171627"/>
            <a:ext cx="647916" cy="232928"/>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7" name="object 10"/>
          <p:cNvSpPr>
            <a:spLocks noChangeArrowheads="1"/>
          </p:cNvSpPr>
          <p:nvPr/>
        </p:nvSpPr>
        <p:spPr bwMode="auto">
          <a:xfrm>
            <a:off x="10426355" y="6172582"/>
            <a:ext cx="150186" cy="1470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88" name="object 11"/>
          <p:cNvSpPr>
            <a:spLocks/>
          </p:cNvSpPr>
          <p:nvPr/>
        </p:nvSpPr>
        <p:spPr bwMode="auto">
          <a:xfrm>
            <a:off x="10593870" y="6088575"/>
            <a:ext cx="180031" cy="234837"/>
          </a:xfrm>
          <a:custGeom>
            <a:avLst/>
            <a:gdLst>
              <a:gd name="T0" fmla="*/ 195372 w 297180"/>
              <a:gd name="T1" fmla="*/ 357977 h 389890"/>
              <a:gd name="T2" fmla="*/ 196026 w 297180"/>
              <a:gd name="T3" fmla="*/ 364054 h 389890"/>
              <a:gd name="T4" fmla="*/ 195944 w 297180"/>
              <a:gd name="T5" fmla="*/ 389808 h 389890"/>
              <a:gd name="T6" fmla="*/ 200998 w 297180"/>
              <a:gd name="T7" fmla="*/ 390381 h 389890"/>
              <a:gd name="T8" fmla="*/ 208935 w 297180"/>
              <a:gd name="T9" fmla="*/ 388848 h 389890"/>
              <a:gd name="T10" fmla="*/ 224003 w 297180"/>
              <a:gd name="T11" fmla="*/ 381587 h 389890"/>
              <a:gd name="T12" fmla="*/ 251934 w 297180"/>
              <a:gd name="T13" fmla="*/ 374691 h 389890"/>
              <a:gd name="T14" fmla="*/ 278733 w 297180"/>
              <a:gd name="T15" fmla="*/ 371040 h 389890"/>
              <a:gd name="T16" fmla="*/ 294779 w 297180"/>
              <a:gd name="T17" fmla="*/ 367691 h 389890"/>
              <a:gd name="T18" fmla="*/ 296791 w 297180"/>
              <a:gd name="T19" fmla="*/ 361651 h 389890"/>
              <a:gd name="T20" fmla="*/ 296649 w 297180"/>
              <a:gd name="T21" fmla="*/ 357977 h 389890"/>
              <a:gd name="T22" fmla="*/ 117166 w 297180"/>
              <a:gd name="T23" fmla="*/ 141043 h 389890"/>
              <a:gd name="T24" fmla="*/ 67064 w 297180"/>
              <a:gd name="T25" fmla="*/ 153324 h 389890"/>
              <a:gd name="T26" fmla="*/ 3329 w 297180"/>
              <a:gd name="T27" fmla="*/ 232879 h 389890"/>
              <a:gd name="T28" fmla="*/ 759 w 297180"/>
              <a:gd name="T29" fmla="*/ 277292 h 389890"/>
              <a:gd name="T30" fmla="*/ 41474 w 297180"/>
              <a:gd name="T31" fmla="*/ 360293 h 389890"/>
              <a:gd name="T32" fmla="*/ 113726 w 297180"/>
              <a:gd name="T33" fmla="*/ 384639 h 389890"/>
              <a:gd name="T34" fmla="*/ 166438 w 297180"/>
              <a:gd name="T35" fmla="*/ 373878 h 389890"/>
              <a:gd name="T36" fmla="*/ 192503 w 297180"/>
              <a:gd name="T37" fmla="*/ 359522 h 389890"/>
              <a:gd name="T38" fmla="*/ 296649 w 297180"/>
              <a:gd name="T39" fmla="*/ 357977 h 389890"/>
              <a:gd name="T40" fmla="*/ 295351 w 297180"/>
              <a:gd name="T41" fmla="*/ 353619 h 389890"/>
              <a:gd name="T42" fmla="*/ 288383 w 297180"/>
              <a:gd name="T43" fmla="*/ 352373 h 389890"/>
              <a:gd name="T44" fmla="*/ 148961 w 297180"/>
              <a:gd name="T45" fmla="*/ 352174 h 389890"/>
              <a:gd name="T46" fmla="*/ 100590 w 297180"/>
              <a:gd name="T47" fmla="*/ 334155 h 389890"/>
              <a:gd name="T48" fmla="*/ 70183 w 297180"/>
              <a:gd name="T49" fmla="*/ 251503 h 389890"/>
              <a:gd name="T50" fmla="*/ 80676 w 297180"/>
              <a:gd name="T51" fmla="*/ 201813 h 389890"/>
              <a:gd name="T52" fmla="*/ 127661 w 297180"/>
              <a:gd name="T53" fmla="*/ 163160 h 389890"/>
              <a:gd name="T54" fmla="*/ 257682 w 297180"/>
              <a:gd name="T55" fmla="*/ 162587 h 389890"/>
              <a:gd name="T56" fmla="*/ 178600 w 297180"/>
              <a:gd name="T57" fmla="*/ 153164 h 389890"/>
              <a:gd name="T58" fmla="*/ 148663 w 297180"/>
              <a:gd name="T59" fmla="*/ 142391 h 389890"/>
              <a:gd name="T60" fmla="*/ 257676 w 297180"/>
              <a:gd name="T61" fmla="*/ 163160 h 389890"/>
              <a:gd name="T62" fmla="*/ 146687 w 297180"/>
              <a:gd name="T63" fmla="*/ 164006 h 389890"/>
              <a:gd name="T64" fmla="*/ 186061 w 297180"/>
              <a:gd name="T65" fmla="*/ 193039 h 389890"/>
              <a:gd name="T66" fmla="*/ 194994 w 297180"/>
              <a:gd name="T67" fmla="*/ 329771 h 389890"/>
              <a:gd name="T68" fmla="*/ 158126 w 297180"/>
              <a:gd name="T69" fmla="*/ 352174 h 389890"/>
              <a:gd name="T70" fmla="*/ 258402 w 297180"/>
              <a:gd name="T71" fmla="*/ 298651 h 389890"/>
              <a:gd name="T72" fmla="*/ 258116 w 297180"/>
              <a:gd name="T73" fmla="*/ 292424 h 389890"/>
              <a:gd name="T74" fmla="*/ 257687 w 297180"/>
              <a:gd name="T75" fmla="*/ 279644 h 389890"/>
              <a:gd name="T76" fmla="*/ 257647 w 297180"/>
              <a:gd name="T77" fmla="*/ 251503 h 389890"/>
              <a:gd name="T78" fmla="*/ 258116 w 297180"/>
              <a:gd name="T79" fmla="*/ 242449 h 389890"/>
              <a:gd name="T80" fmla="*/ 258402 w 297180"/>
              <a:gd name="T81" fmla="*/ 220619 h 389890"/>
              <a:gd name="T82" fmla="*/ 257545 w 297180"/>
              <a:gd name="T83" fmla="*/ 211130 h 389890"/>
              <a:gd name="T84" fmla="*/ 257696 w 297180"/>
              <a:gd name="T85" fmla="*/ 203380 h 389890"/>
              <a:gd name="T86" fmla="*/ 257632 w 297180"/>
              <a:gd name="T87" fmla="*/ 188640 h 389890"/>
              <a:gd name="T88" fmla="*/ 251907 w 297180"/>
              <a:gd name="T89" fmla="*/ 0 h 389890"/>
              <a:gd name="T90" fmla="*/ 246082 w 297180"/>
              <a:gd name="T91" fmla="*/ 672 h 389890"/>
              <a:gd name="T92" fmla="*/ 202253 w 297180"/>
              <a:gd name="T93" fmla="*/ 10634 h 389890"/>
              <a:gd name="T94" fmla="*/ 158325 w 297180"/>
              <a:gd name="T95" fmla="*/ 17235 h 389890"/>
              <a:gd name="T96" fmla="*/ 154699 w 297180"/>
              <a:gd name="T97" fmla="*/ 32178 h 389890"/>
              <a:gd name="T98" fmla="*/ 164870 w 297180"/>
              <a:gd name="T99" fmla="*/ 35529 h 389890"/>
              <a:gd name="T100" fmla="*/ 184195 w 297180"/>
              <a:gd name="T101" fmla="*/ 39065 h 389890"/>
              <a:gd name="T102" fmla="*/ 194515 w 297180"/>
              <a:gd name="T103" fmla="*/ 105714 h 389890"/>
              <a:gd name="T104" fmla="*/ 193441 w 297180"/>
              <a:gd name="T105" fmla="*/ 141043 h 389890"/>
              <a:gd name="T106" fmla="*/ 193088 w 297180"/>
              <a:gd name="T107" fmla="*/ 162587 h 389890"/>
              <a:gd name="T108" fmla="*/ 257895 w 297180"/>
              <a:gd name="T109" fmla="*/ 153164 h 389890"/>
              <a:gd name="T110" fmla="*/ 258688 w 297180"/>
              <a:gd name="T111" fmla="*/ 129836 h 389890"/>
              <a:gd name="T112" fmla="*/ 258116 w 297180"/>
              <a:gd name="T113" fmla="*/ 85602 h 389890"/>
              <a:gd name="T114" fmla="*/ 257819 w 297180"/>
              <a:gd name="T115" fmla="*/ 61767 h 389890"/>
              <a:gd name="T116" fmla="*/ 257028 w 297180"/>
              <a:gd name="T117" fmla="*/ 24653 h 389890"/>
              <a:gd name="T118" fmla="*/ 257183 w 297180"/>
              <a:gd name="T119" fmla="*/ 10634 h 389890"/>
              <a:gd name="T120" fmla="*/ 256676 w 297180"/>
              <a:gd name="T121" fmla="*/ 4594 h 389890"/>
              <a:gd name="T122" fmla="*/ 253434 w 297180"/>
              <a:gd name="T123" fmla="*/ 198 h 389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89" name="object 12"/>
          <p:cNvSpPr>
            <a:spLocks/>
          </p:cNvSpPr>
          <p:nvPr/>
        </p:nvSpPr>
        <p:spPr bwMode="auto">
          <a:xfrm>
            <a:off x="10773901" y="6177355"/>
            <a:ext cx="168477" cy="144148"/>
          </a:xfrm>
          <a:custGeom>
            <a:avLst/>
            <a:gdLst>
              <a:gd name="T0" fmla="*/ 1427 w 278130"/>
              <a:gd name="T1" fmla="*/ 854 h 240665"/>
              <a:gd name="T2" fmla="*/ 0 w 278130"/>
              <a:gd name="T3" fmla="*/ 6018 h 240665"/>
              <a:gd name="T4" fmla="*/ 27225 w 278130"/>
              <a:gd name="T5" fmla="*/ 26872 h 240665"/>
              <a:gd name="T6" fmla="*/ 48260 w 278130"/>
              <a:gd name="T7" fmla="*/ 70260 h 240665"/>
              <a:gd name="T8" fmla="*/ 102541 w 278130"/>
              <a:gd name="T9" fmla="*/ 192751 h 240665"/>
              <a:gd name="T10" fmla="*/ 114360 w 278130"/>
              <a:gd name="T11" fmla="*/ 218135 h 240665"/>
              <a:gd name="T12" fmla="*/ 125751 w 278130"/>
              <a:gd name="T13" fmla="*/ 239375 h 240665"/>
              <a:gd name="T14" fmla="*/ 151247 w 278130"/>
              <a:gd name="T15" fmla="*/ 234608 h 240665"/>
              <a:gd name="T16" fmla="*/ 157257 w 278130"/>
              <a:gd name="T17" fmla="*/ 222496 h 240665"/>
              <a:gd name="T18" fmla="*/ 162125 w 278130"/>
              <a:gd name="T19" fmla="*/ 212292 h 240665"/>
              <a:gd name="T20" fmla="*/ 179290 w 278130"/>
              <a:gd name="T21" fmla="*/ 171018 h 240665"/>
              <a:gd name="T22" fmla="*/ 156114 w 278130"/>
              <a:gd name="T23" fmla="*/ 166435 h 240665"/>
              <a:gd name="T24" fmla="*/ 149520 w 278130"/>
              <a:gd name="T25" fmla="*/ 149556 h 240665"/>
              <a:gd name="T26" fmla="*/ 137279 w 278130"/>
              <a:gd name="T27" fmla="*/ 120030 h 240665"/>
              <a:gd name="T28" fmla="*/ 118871 w 278130"/>
              <a:gd name="T29" fmla="*/ 80629 h 240665"/>
              <a:gd name="T30" fmla="*/ 111134 w 278130"/>
              <a:gd name="T31" fmla="*/ 64605 h 240665"/>
              <a:gd name="T32" fmla="*/ 105223 w 278130"/>
              <a:gd name="T33" fmla="*/ 49546 h 240665"/>
              <a:gd name="T34" fmla="*/ 101398 w 278130"/>
              <a:gd name="T35" fmla="*/ 41447 h 240665"/>
              <a:gd name="T36" fmla="*/ 97672 w 278130"/>
              <a:gd name="T37" fmla="*/ 32680 h 240665"/>
              <a:gd name="T38" fmla="*/ 98560 w 278130"/>
              <a:gd name="T39" fmla="*/ 26859 h 240665"/>
              <a:gd name="T40" fmla="*/ 102541 w 278130"/>
              <a:gd name="T41" fmla="*/ 24023 h 240665"/>
              <a:gd name="T42" fmla="*/ 117728 w 278130"/>
              <a:gd name="T43" fmla="*/ 21163 h 240665"/>
              <a:gd name="T44" fmla="*/ 126707 w 278130"/>
              <a:gd name="T45" fmla="*/ 20023 h 240665"/>
              <a:gd name="T46" fmla="*/ 131059 w 278130"/>
              <a:gd name="T47" fmla="*/ 14947 h 240665"/>
              <a:gd name="T48" fmla="*/ 131240 w 278130"/>
              <a:gd name="T49" fmla="*/ 6018 h 240665"/>
              <a:gd name="T50" fmla="*/ 130218 w 278130"/>
              <a:gd name="T51" fmla="*/ 2278 h 240665"/>
              <a:gd name="T52" fmla="*/ 8022 w 278130"/>
              <a:gd name="T53" fmla="*/ 569 h 240665"/>
              <a:gd name="T54" fmla="*/ 170711 w 278130"/>
              <a:gd name="T55" fmla="*/ 854 h 240665"/>
              <a:gd name="T56" fmla="*/ 168537 w 278130"/>
              <a:gd name="T57" fmla="*/ 6018 h 240665"/>
              <a:gd name="T58" fmla="*/ 168622 w 278130"/>
              <a:gd name="T59" fmla="*/ 17201 h 240665"/>
              <a:gd name="T60" fmla="*/ 173587 w 278130"/>
              <a:gd name="T61" fmla="*/ 21138 h 240665"/>
              <a:gd name="T62" fmla="*/ 184474 w 278130"/>
              <a:gd name="T63" fmla="*/ 21298 h 240665"/>
              <a:gd name="T64" fmla="*/ 200228 w 278130"/>
              <a:gd name="T65" fmla="*/ 22585 h 240665"/>
              <a:gd name="T66" fmla="*/ 207782 w 278130"/>
              <a:gd name="T67" fmla="*/ 29881 h 240665"/>
              <a:gd name="T68" fmla="*/ 168632 w 278130"/>
              <a:gd name="T69" fmla="*/ 146419 h 240665"/>
              <a:gd name="T70" fmla="*/ 179290 w 278130"/>
              <a:gd name="T71" fmla="*/ 171018 h 240665"/>
              <a:gd name="T72" fmla="*/ 208693 w 278130"/>
              <a:gd name="T73" fmla="*/ 101313 h 240665"/>
              <a:gd name="T74" fmla="*/ 226887 w 278130"/>
              <a:gd name="T75" fmla="*/ 55975 h 240665"/>
              <a:gd name="T76" fmla="*/ 234600 w 278130"/>
              <a:gd name="T77" fmla="*/ 34859 h 240665"/>
              <a:gd name="T78" fmla="*/ 277794 w 278130"/>
              <a:gd name="T79" fmla="*/ 12408 h 240665"/>
              <a:gd name="T80" fmla="*/ 277616 w 278130"/>
              <a:gd name="T81" fmla="*/ 1423 h 240665"/>
              <a:gd name="T82" fmla="*/ 239686 w 278130"/>
              <a:gd name="T83" fmla="*/ 1352 h 240665"/>
              <a:gd name="T84" fmla="*/ 226226 w 278130"/>
              <a:gd name="T85" fmla="*/ 781 h 240665"/>
              <a:gd name="T86" fmla="*/ 205666 w 278130"/>
              <a:gd name="T87" fmla="*/ 284 h 240665"/>
              <a:gd name="T88" fmla="*/ 129762 w 278130"/>
              <a:gd name="T89" fmla="*/ 854 h 240665"/>
              <a:gd name="T90" fmla="*/ 85365 w 278130"/>
              <a:gd name="T91" fmla="*/ 2278 h 240665"/>
              <a:gd name="T92" fmla="*/ 129762 w 278130"/>
              <a:gd name="T93" fmla="*/ 854 h 240665"/>
              <a:gd name="T94" fmla="*/ 269546 w 278130"/>
              <a:gd name="T95" fmla="*/ 284 h 240665"/>
              <a:gd name="T96" fmla="*/ 277616 w 278130"/>
              <a:gd name="T97" fmla="*/ 1423 h 240665"/>
              <a:gd name="T98" fmla="*/ 274129 w 278130"/>
              <a:gd name="T99" fmla="*/ 371 h 240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90" name="object 13"/>
          <p:cNvSpPr>
            <a:spLocks/>
          </p:cNvSpPr>
          <p:nvPr/>
        </p:nvSpPr>
        <p:spPr bwMode="auto">
          <a:xfrm>
            <a:off x="10943341" y="6170673"/>
            <a:ext cx="160775" cy="151785"/>
          </a:xfrm>
          <a:custGeom>
            <a:avLst/>
            <a:gdLst>
              <a:gd name="T0" fmla="*/ 133986 w 264159"/>
              <a:gd name="T1" fmla="*/ 0 h 251459"/>
              <a:gd name="T2" fmla="*/ 86882 w 264159"/>
              <a:gd name="T3" fmla="*/ 5902 h 251459"/>
              <a:gd name="T4" fmla="*/ 48126 w 264159"/>
              <a:gd name="T5" fmla="*/ 25621 h 251459"/>
              <a:gd name="T6" fmla="*/ 18525 w 264159"/>
              <a:gd name="T7" fmla="*/ 57309 h 251459"/>
              <a:gd name="T8" fmla="*/ 3574 w 264159"/>
              <a:gd name="T9" fmla="*/ 93335 h 251459"/>
              <a:gd name="T10" fmla="*/ 0 w 264159"/>
              <a:gd name="T11" fmla="*/ 122341 h 251459"/>
              <a:gd name="T12" fmla="*/ 837 w 264159"/>
              <a:gd name="T13" fmla="*/ 140568 h 251459"/>
              <a:gd name="T14" fmla="*/ 13400 w 264159"/>
              <a:gd name="T15" fmla="*/ 185965 h 251459"/>
              <a:gd name="T16" fmla="*/ 43546 w 264159"/>
              <a:gd name="T17" fmla="*/ 221321 h 251459"/>
              <a:gd name="T18" fmla="*/ 92749 w 264159"/>
              <a:gd name="T19" fmla="*/ 246849 h 251459"/>
              <a:gd name="T20" fmla="*/ 134273 w 264159"/>
              <a:gd name="T21" fmla="*/ 251884 h 251459"/>
              <a:gd name="T22" fmla="*/ 153686 w 264159"/>
              <a:gd name="T23" fmla="*/ 250824 h 251459"/>
              <a:gd name="T24" fmla="*/ 171874 w 264159"/>
              <a:gd name="T25" fmla="*/ 247641 h 251459"/>
              <a:gd name="T26" fmla="*/ 188836 w 264159"/>
              <a:gd name="T27" fmla="*/ 242334 h 251459"/>
              <a:gd name="T28" fmla="*/ 204572 w 264159"/>
              <a:gd name="T29" fmla="*/ 234899 h 251459"/>
              <a:gd name="T30" fmla="*/ 208838 w 264159"/>
              <a:gd name="T31" fmla="*/ 232029 h 251459"/>
              <a:gd name="T32" fmla="*/ 134422 w 264159"/>
              <a:gd name="T33" fmla="*/ 232029 h 251459"/>
              <a:gd name="T34" fmla="*/ 125944 w 264159"/>
              <a:gd name="T35" fmla="*/ 231595 h 251459"/>
              <a:gd name="T36" fmla="*/ 89702 w 264159"/>
              <a:gd name="T37" fmla="*/ 215205 h 251459"/>
              <a:gd name="T38" fmla="*/ 74267 w 264159"/>
              <a:gd name="T39" fmla="*/ 176106 h 251459"/>
              <a:gd name="T40" fmla="*/ 70524 w 264159"/>
              <a:gd name="T41" fmla="*/ 134884 h 251459"/>
              <a:gd name="T42" fmla="*/ 71010 w 264159"/>
              <a:gd name="T43" fmla="*/ 111587 h 251459"/>
              <a:gd name="T44" fmla="*/ 74841 w 264159"/>
              <a:gd name="T45" fmla="*/ 68290 h 251459"/>
              <a:gd name="T46" fmla="*/ 95130 w 264159"/>
              <a:gd name="T47" fmla="*/ 31687 h 251459"/>
              <a:gd name="T48" fmla="*/ 131827 w 264159"/>
              <a:gd name="T49" fmla="*/ 19281 h 251459"/>
              <a:gd name="T50" fmla="*/ 208161 w 264159"/>
              <a:gd name="T51" fmla="*/ 19281 h 251459"/>
              <a:gd name="T52" fmla="*/ 187577 w 264159"/>
              <a:gd name="T53" fmla="*/ 8847 h 251459"/>
              <a:gd name="T54" fmla="*/ 162437 w 264159"/>
              <a:gd name="T55" fmla="*/ 2211 h 251459"/>
              <a:gd name="T56" fmla="*/ 133986 w 264159"/>
              <a:gd name="T57" fmla="*/ 0 h 251459"/>
              <a:gd name="T58" fmla="*/ 208161 w 264159"/>
              <a:gd name="T59" fmla="*/ 19281 h 251459"/>
              <a:gd name="T60" fmla="*/ 131827 w 264159"/>
              <a:gd name="T61" fmla="*/ 19281 h 251459"/>
              <a:gd name="T62" fmla="*/ 145246 w 264159"/>
              <a:gd name="T63" fmla="*/ 20643 h 251459"/>
              <a:gd name="T64" fmla="*/ 157298 w 264159"/>
              <a:gd name="T65" fmla="*/ 24725 h 251459"/>
              <a:gd name="T66" fmla="*/ 184854 w 264159"/>
              <a:gd name="T67" fmla="*/ 53849 h 251459"/>
              <a:gd name="T68" fmla="*/ 194413 w 264159"/>
              <a:gd name="T69" fmla="*/ 111587 h 251459"/>
              <a:gd name="T70" fmla="*/ 194487 w 264159"/>
              <a:gd name="T71" fmla="*/ 122341 h 251459"/>
              <a:gd name="T72" fmla="*/ 194325 w 264159"/>
              <a:gd name="T73" fmla="*/ 135114 h 251459"/>
              <a:gd name="T74" fmla="*/ 190547 w 264159"/>
              <a:gd name="T75" fmla="*/ 176680 h 251459"/>
              <a:gd name="T76" fmla="*/ 169821 w 264159"/>
              <a:gd name="T77" fmla="*/ 218612 h 251459"/>
              <a:gd name="T78" fmla="*/ 134422 w 264159"/>
              <a:gd name="T79" fmla="*/ 232029 h 251459"/>
              <a:gd name="T80" fmla="*/ 208838 w 264159"/>
              <a:gd name="T81" fmla="*/ 232029 h 251459"/>
              <a:gd name="T82" fmla="*/ 242989 w 264159"/>
              <a:gd name="T83" fmla="*/ 198901 h 251459"/>
              <a:gd name="T84" fmla="*/ 261559 w 264159"/>
              <a:gd name="T85" fmla="*/ 154877 h 251459"/>
              <a:gd name="T86" fmla="*/ 264515 w 264159"/>
              <a:gd name="T87" fmla="*/ 120045 h 251459"/>
              <a:gd name="T88" fmla="*/ 263947 w 264159"/>
              <a:gd name="T89" fmla="*/ 109653 h 251459"/>
              <a:gd name="T90" fmla="*/ 250308 w 264159"/>
              <a:gd name="T91" fmla="*/ 65174 h 251459"/>
              <a:gd name="T92" fmla="*/ 209405 w 264159"/>
              <a:gd name="T93" fmla="*/ 19912 h 251459"/>
              <a:gd name="T94" fmla="*/ 208161 w 264159"/>
              <a:gd name="T95" fmla="*/ 19281 h 2514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3091" name="object 14"/>
          <p:cNvSpPr>
            <a:spLocks noChangeArrowheads="1"/>
          </p:cNvSpPr>
          <p:nvPr/>
        </p:nvSpPr>
        <p:spPr bwMode="auto">
          <a:xfrm>
            <a:off x="11130110" y="6170673"/>
            <a:ext cx="145372" cy="15083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2" name="object 15"/>
          <p:cNvSpPr>
            <a:spLocks noChangeArrowheads="1"/>
          </p:cNvSpPr>
          <p:nvPr/>
        </p:nvSpPr>
        <p:spPr bwMode="auto">
          <a:xfrm>
            <a:off x="11300513" y="6172582"/>
            <a:ext cx="149223" cy="14701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3" name="object 16"/>
          <p:cNvSpPr>
            <a:spLocks noChangeArrowheads="1"/>
          </p:cNvSpPr>
          <p:nvPr/>
        </p:nvSpPr>
        <p:spPr bwMode="auto">
          <a:xfrm>
            <a:off x="11467065" y="6170673"/>
            <a:ext cx="146335" cy="15083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3094" name="object 17"/>
          <p:cNvSpPr>
            <a:spLocks/>
          </p:cNvSpPr>
          <p:nvPr/>
        </p:nvSpPr>
        <p:spPr bwMode="auto">
          <a:xfrm>
            <a:off x="11618214" y="6177356"/>
            <a:ext cx="170403" cy="226245"/>
          </a:xfrm>
          <a:custGeom>
            <a:avLst/>
            <a:gdLst>
              <a:gd name="T0" fmla="*/ 44584 w 281305"/>
              <a:gd name="T1" fmla="*/ 309941 h 375284"/>
              <a:gd name="T2" fmla="*/ 17188 w 281305"/>
              <a:gd name="T3" fmla="*/ 346748 h 375284"/>
              <a:gd name="T4" fmla="*/ 53090 w 281305"/>
              <a:gd name="T5" fmla="*/ 375117 h 375284"/>
              <a:gd name="T6" fmla="*/ 59300 w 281305"/>
              <a:gd name="T7" fmla="*/ 375791 h 375284"/>
              <a:gd name="T8" fmla="*/ 120944 w 281305"/>
              <a:gd name="T9" fmla="*/ 330071 h 375284"/>
              <a:gd name="T10" fmla="*/ 83826 w 281305"/>
              <a:gd name="T11" fmla="*/ 327864 h 375284"/>
              <a:gd name="T12" fmla="*/ 70160 w 281305"/>
              <a:gd name="T13" fmla="*/ 317539 h 375284"/>
              <a:gd name="T14" fmla="*/ 55122 w 281305"/>
              <a:gd name="T15" fmla="*/ 310784 h 375284"/>
              <a:gd name="T16" fmla="*/ 18901 w 281305"/>
              <a:gd name="T17" fmla="*/ 572 h 375284"/>
              <a:gd name="T18" fmla="*/ 6607 w 281305"/>
              <a:gd name="T19" fmla="*/ 1159 h 375284"/>
              <a:gd name="T20" fmla="*/ 769 w 281305"/>
              <a:gd name="T21" fmla="*/ 6207 h 375284"/>
              <a:gd name="T22" fmla="*/ 15871 w 281305"/>
              <a:gd name="T23" fmla="*/ 19469 h 375284"/>
              <a:gd name="T24" fmla="*/ 64369 w 281305"/>
              <a:gd name="T25" fmla="*/ 105818 h 375284"/>
              <a:gd name="T26" fmla="*/ 131205 w 281305"/>
              <a:gd name="T27" fmla="*/ 255608 h 375284"/>
              <a:gd name="T28" fmla="*/ 94619 w 281305"/>
              <a:gd name="T29" fmla="*/ 330071 h 375284"/>
              <a:gd name="T30" fmla="*/ 124041 w 281305"/>
              <a:gd name="T31" fmla="*/ 324320 h 375284"/>
              <a:gd name="T32" fmla="*/ 187690 w 281305"/>
              <a:gd name="T33" fmla="*/ 175101 h 375284"/>
              <a:gd name="T34" fmla="*/ 147479 w 281305"/>
              <a:gd name="T35" fmla="*/ 141879 h 375284"/>
              <a:gd name="T36" fmla="*/ 130555 w 281305"/>
              <a:gd name="T37" fmla="*/ 106391 h 375284"/>
              <a:gd name="T38" fmla="*/ 114004 w 281305"/>
              <a:gd name="T39" fmla="*/ 67644 h 375284"/>
              <a:gd name="T40" fmla="*/ 99114 w 281305"/>
              <a:gd name="T41" fmla="*/ 36346 h 375284"/>
              <a:gd name="T42" fmla="*/ 96830 w 281305"/>
              <a:gd name="T43" fmla="*/ 27908 h 375284"/>
              <a:gd name="T44" fmla="*/ 98829 w 281305"/>
              <a:gd name="T45" fmla="*/ 24641 h 375284"/>
              <a:gd name="T46" fmla="*/ 104169 w 281305"/>
              <a:gd name="T47" fmla="*/ 23495 h 375284"/>
              <a:gd name="T48" fmla="*/ 110664 w 281305"/>
              <a:gd name="T49" fmla="*/ 22099 h 375284"/>
              <a:gd name="T50" fmla="*/ 119829 w 281305"/>
              <a:gd name="T51" fmla="*/ 20803 h 375284"/>
              <a:gd name="T52" fmla="*/ 124896 w 281305"/>
              <a:gd name="T53" fmla="*/ 19843 h 375284"/>
              <a:gd name="T54" fmla="*/ 125782 w 281305"/>
              <a:gd name="T55" fmla="*/ 11741 h 375284"/>
              <a:gd name="T56" fmla="*/ 125342 w 281305"/>
              <a:gd name="T57" fmla="*/ 2593 h 375284"/>
              <a:gd name="T58" fmla="*/ 57970 w 281305"/>
              <a:gd name="T59" fmla="*/ 2484 h 375284"/>
              <a:gd name="T60" fmla="*/ 36776 w 281305"/>
              <a:gd name="T61" fmla="*/ 1619 h 375284"/>
              <a:gd name="T62" fmla="*/ 18901 w 281305"/>
              <a:gd name="T63" fmla="*/ 572 h 375284"/>
              <a:gd name="T64" fmla="*/ 182855 w 281305"/>
              <a:gd name="T65" fmla="*/ 2878 h 375284"/>
              <a:gd name="T66" fmla="*/ 173019 w 281305"/>
              <a:gd name="T67" fmla="*/ 3452 h 375284"/>
              <a:gd name="T68" fmla="*/ 172275 w 281305"/>
              <a:gd name="T69" fmla="*/ 8326 h 375284"/>
              <a:gd name="T70" fmla="*/ 172299 w 281305"/>
              <a:gd name="T71" fmla="*/ 13624 h 375284"/>
              <a:gd name="T72" fmla="*/ 173304 w 281305"/>
              <a:gd name="T73" fmla="*/ 18995 h 375284"/>
              <a:gd name="T74" fmla="*/ 192219 w 281305"/>
              <a:gd name="T75" fmla="*/ 22448 h 375284"/>
              <a:gd name="T76" fmla="*/ 213120 w 281305"/>
              <a:gd name="T77" fmla="*/ 41805 h 375284"/>
              <a:gd name="T78" fmla="*/ 196401 w 281305"/>
              <a:gd name="T79" fmla="*/ 90239 h 375284"/>
              <a:gd name="T80" fmla="*/ 163568 w 281305"/>
              <a:gd name="T81" fmla="*/ 175101 h 375284"/>
              <a:gd name="T82" fmla="*/ 204973 w 281305"/>
              <a:gd name="T83" fmla="*/ 133806 h 375284"/>
              <a:gd name="T84" fmla="*/ 232470 w 281305"/>
              <a:gd name="T85" fmla="*/ 61465 h 375284"/>
              <a:gd name="T86" fmla="*/ 273178 w 281305"/>
              <a:gd name="T87" fmla="*/ 18933 h 375284"/>
              <a:gd name="T88" fmla="*/ 280443 w 281305"/>
              <a:gd name="T89" fmla="*/ 15891 h 375284"/>
              <a:gd name="T90" fmla="*/ 280549 w 281305"/>
              <a:gd name="T91" fmla="*/ 4885 h 375284"/>
              <a:gd name="T92" fmla="*/ 208538 w 281305"/>
              <a:gd name="T93" fmla="*/ 4312 h 375284"/>
              <a:gd name="T94" fmla="*/ 280157 w 281305"/>
              <a:gd name="T95" fmla="*/ 0 h 375284"/>
              <a:gd name="T96" fmla="*/ 267738 w 281305"/>
              <a:gd name="T97" fmla="*/ 859 h 375284"/>
              <a:gd name="T98" fmla="*/ 237332 w 281305"/>
              <a:gd name="T99" fmla="*/ 4172 h 375284"/>
              <a:gd name="T100" fmla="*/ 224011 w 281305"/>
              <a:gd name="T101" fmla="*/ 4885 h 375284"/>
              <a:gd name="T102" fmla="*/ 280157 w 281305"/>
              <a:gd name="T103" fmla="*/ 0 h 375284"/>
              <a:gd name="T104" fmla="*/ 81641 w 281305"/>
              <a:gd name="T105" fmla="*/ 2593 h 375284"/>
              <a:gd name="T106" fmla="*/ 124918 w 281305"/>
              <a:gd name="T107" fmla="*/ 2160 h 375284"/>
              <a:gd name="T108" fmla="*/ 122313 w 281305"/>
              <a:gd name="T109" fmla="*/ 0 h 375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Tree>
    <p:extLst>
      <p:ext uri="{BB962C8B-B14F-4D97-AF65-F5344CB8AC3E}">
        <p14:creationId xmlns:p14="http://schemas.microsoft.com/office/powerpoint/2010/main" val="366316475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951" r:id="rId5"/>
    <p:sldLayoutId id="2147483991" r:id="rId6"/>
  </p:sldLayoutIdLst>
  <p:txStyles>
    <p:titleStyle>
      <a:lvl1pPr algn="l" rtl="0" eaLnBrk="1" fontAlgn="base" hangingPunct="1">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eaLnBrk="1" fontAlgn="base" hangingPunct="1">
        <a:lnSpc>
          <a:spcPct val="90000"/>
        </a:lnSpc>
        <a:spcBef>
          <a:spcPct val="0"/>
        </a:spcBef>
        <a:spcAft>
          <a:spcPct val="0"/>
        </a:spcAft>
        <a:defRPr sz="2646">
          <a:solidFill>
            <a:schemeClr val="tx1"/>
          </a:solidFill>
          <a:latin typeface="Calibri Light" pitchFamily="34" charset="0"/>
        </a:defRPr>
      </a:lvl6pPr>
      <a:lvl7pPr marL="549829" algn="l" rtl="0" eaLnBrk="1" fontAlgn="base" hangingPunct="1">
        <a:lnSpc>
          <a:spcPct val="90000"/>
        </a:lnSpc>
        <a:spcBef>
          <a:spcPct val="0"/>
        </a:spcBef>
        <a:spcAft>
          <a:spcPct val="0"/>
        </a:spcAft>
        <a:defRPr sz="2646">
          <a:solidFill>
            <a:schemeClr val="tx1"/>
          </a:solidFill>
          <a:latin typeface="Calibri Light" pitchFamily="34" charset="0"/>
        </a:defRPr>
      </a:lvl7pPr>
      <a:lvl8pPr marL="824743" algn="l" rtl="0" eaLnBrk="1" fontAlgn="base" hangingPunct="1">
        <a:lnSpc>
          <a:spcPct val="90000"/>
        </a:lnSpc>
        <a:spcBef>
          <a:spcPct val="0"/>
        </a:spcBef>
        <a:spcAft>
          <a:spcPct val="0"/>
        </a:spcAft>
        <a:defRPr sz="2646">
          <a:solidFill>
            <a:schemeClr val="tx1"/>
          </a:solidFill>
          <a:latin typeface="Calibri Light" pitchFamily="34" charset="0"/>
        </a:defRPr>
      </a:lvl8pPr>
      <a:lvl9pPr marL="1099657" algn="l" rtl="0" eaLnBrk="1" fontAlgn="base" hangingPunct="1">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1" fontAlgn="base" hangingPunct="1">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1" fontAlgn="base" hangingPunct="1">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1" fontAlgn="base" hangingPunct="1">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a:defRPr/>
            </a:pPr>
            <a:fld id="{12A71F34-EADC-44F7-9840-927ED53A723F}" type="datetime1">
              <a:rPr lang="en-US" altLang="en-US"/>
              <a:pPr>
                <a:defRPr/>
              </a:pPr>
              <a:t>3/3/2023</a:t>
            </a:fld>
            <a:endParaRPr lang="en-US" altLang="en-US"/>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a:defRPr/>
            </a:pPr>
            <a:fld id="{40835691-2F02-4567-8628-CCE462C704A5}" type="slidenum">
              <a:rPr lang="en-US" altLang="en-US"/>
              <a:pPr>
                <a:defRPr/>
              </a:pPr>
              <a:t>‹#›</a:t>
            </a:fld>
            <a:endParaRPr lang="en-US" altLang="en-US"/>
          </a:p>
        </p:txBody>
      </p:sp>
      <p:grpSp>
        <p:nvGrpSpPr>
          <p:cNvPr id="4103" name="Group 10"/>
          <p:cNvGrpSpPr>
            <a:grpSpLocks/>
          </p:cNvGrpSpPr>
          <p:nvPr/>
        </p:nvGrpSpPr>
        <p:grpSpPr bwMode="auto">
          <a:xfrm>
            <a:off x="0" y="0"/>
            <a:ext cx="12184298" cy="6858000"/>
            <a:chOff x="0" y="0"/>
            <a:chExt cx="9144002" cy="5190490"/>
          </a:xfrm>
        </p:grpSpPr>
        <p:sp>
          <p:nvSpPr>
            <p:cNvPr id="4104" name="object 2"/>
            <p:cNvSpPr>
              <a:spLocks/>
            </p:cNvSpPr>
            <p:nvPr/>
          </p:nvSpPr>
          <p:spPr bwMode="auto">
            <a:xfrm>
              <a:off x="0" y="0"/>
              <a:ext cx="9144002" cy="5190490"/>
            </a:xfrm>
            <a:custGeom>
              <a:avLst/>
              <a:gdLst>
                <a:gd name="T0" fmla="*/ 9144002 w 9144000"/>
                <a:gd name="T1" fmla="*/ 0 h 5190490"/>
                <a:gd name="T2" fmla="*/ 3448063 w 9144000"/>
                <a:gd name="T3" fmla="*/ 0 h 5190490"/>
                <a:gd name="T4" fmla="*/ 0 w 9144000"/>
                <a:gd name="T5" fmla="*/ 1435531 h 5190490"/>
                <a:gd name="T6" fmla="*/ 0 w 9144000"/>
                <a:gd name="T7" fmla="*/ 5190121 h 5190490"/>
                <a:gd name="T8" fmla="*/ 9144002 w 9144000"/>
                <a:gd name="T9" fmla="*/ 5190121 h 5190490"/>
                <a:gd name="T10" fmla="*/ 9144002 w 9144000"/>
                <a:gd name="T11" fmla="*/ 0 h 51904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44000" h="5190490">
                  <a:moveTo>
                    <a:pt x="9144000" y="0"/>
                  </a:moveTo>
                  <a:lnTo>
                    <a:pt x="3448062" y="0"/>
                  </a:lnTo>
                  <a:lnTo>
                    <a:pt x="0" y="1435531"/>
                  </a:lnTo>
                  <a:lnTo>
                    <a:pt x="0" y="5190121"/>
                  </a:lnTo>
                  <a:lnTo>
                    <a:pt x="9144000" y="5190121"/>
                  </a:lnTo>
                  <a:lnTo>
                    <a:pt x="9144000"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4105" name="object 3"/>
            <p:cNvSpPr>
              <a:spLocks/>
            </p:cNvSpPr>
            <p:nvPr/>
          </p:nvSpPr>
          <p:spPr bwMode="auto">
            <a:xfrm>
              <a:off x="0" y="0"/>
              <a:ext cx="3337243" cy="1382878"/>
            </a:xfrm>
            <a:custGeom>
              <a:avLst/>
              <a:gdLst>
                <a:gd name="T0" fmla="*/ 3337128 w 3337560"/>
                <a:gd name="T1" fmla="*/ 0 h 1383030"/>
                <a:gd name="T2" fmla="*/ 0 w 3337560"/>
                <a:gd name="T3" fmla="*/ 0 h 1383030"/>
                <a:gd name="T4" fmla="*/ 0 w 3337560"/>
                <a:gd name="T5" fmla="*/ 1382687 h 1383030"/>
                <a:gd name="T6" fmla="*/ 3337128 w 3337560"/>
                <a:gd name="T7" fmla="*/ 0 h 13830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7560" h="1383030">
                  <a:moveTo>
                    <a:pt x="3337445" y="0"/>
                  </a:moveTo>
                  <a:lnTo>
                    <a:pt x="0" y="0"/>
                  </a:lnTo>
                  <a:lnTo>
                    <a:pt x="0" y="1382839"/>
                  </a:lnTo>
                  <a:lnTo>
                    <a:pt x="3337445"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sz="1082"/>
            </a:p>
          </p:txBody>
        </p:sp>
        <p:sp>
          <p:nvSpPr>
            <p:cNvPr id="4106" name="object 4"/>
            <p:cNvSpPr>
              <a:spLocks noChangeArrowheads="1"/>
            </p:cNvSpPr>
            <p:nvPr/>
          </p:nvSpPr>
          <p:spPr bwMode="auto">
            <a:xfrm>
              <a:off x="7032125" y="4600924"/>
              <a:ext cx="499972" cy="18134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sp>
          <p:nvSpPr>
            <p:cNvPr id="4107" name="object 5"/>
            <p:cNvSpPr>
              <a:spLocks noChangeArrowheads="1"/>
            </p:cNvSpPr>
            <p:nvPr/>
          </p:nvSpPr>
          <p:spPr bwMode="auto">
            <a:xfrm>
              <a:off x="7627468" y="4536621"/>
              <a:ext cx="1049797" cy="24420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eaLnBrk="1" hangingPunct="1">
                <a:defRPr/>
              </a:pPr>
              <a:endParaRPr lang="ga-IE" altLang="en-US" sz="1082"/>
            </a:p>
          </p:txBody>
        </p:sp>
      </p:grpSp>
    </p:spTree>
    <p:extLst>
      <p:ext uri="{BB962C8B-B14F-4D97-AF65-F5344CB8AC3E}">
        <p14:creationId xmlns:p14="http://schemas.microsoft.com/office/powerpoint/2010/main" val="1076174909"/>
      </p:ext>
    </p:extLst>
  </p:cSld>
  <p:clrMap bg1="lt1" tx1="dk1" bg2="lt2" tx2="dk2" accent1="accent1" accent2="accent2" accent3="accent3" accent4="accent4" accent5="accent5" accent6="accent6" hlink="hlink" folHlink="folHlink"/>
  <p:sldLayoutIdLst>
    <p:sldLayoutId id="2147483900" r:id="rId1"/>
    <p:sldLayoutId id="2147483901" r:id="rId2"/>
  </p:sldLayoutIdLst>
  <p:txStyles>
    <p:titleStyle>
      <a:lvl1pPr algn="l" rtl="0" eaLnBrk="1" fontAlgn="base" hangingPunct="1">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1" fontAlgn="base" hangingPunct="1">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eaLnBrk="1" fontAlgn="base" hangingPunct="1">
        <a:lnSpc>
          <a:spcPct val="90000"/>
        </a:lnSpc>
        <a:spcBef>
          <a:spcPct val="0"/>
        </a:spcBef>
        <a:spcAft>
          <a:spcPct val="0"/>
        </a:spcAft>
        <a:defRPr sz="2646">
          <a:solidFill>
            <a:schemeClr val="tx1"/>
          </a:solidFill>
          <a:latin typeface="Calibri Light" pitchFamily="34" charset="0"/>
        </a:defRPr>
      </a:lvl6pPr>
      <a:lvl7pPr marL="549829" algn="l" rtl="0" eaLnBrk="1" fontAlgn="base" hangingPunct="1">
        <a:lnSpc>
          <a:spcPct val="90000"/>
        </a:lnSpc>
        <a:spcBef>
          <a:spcPct val="0"/>
        </a:spcBef>
        <a:spcAft>
          <a:spcPct val="0"/>
        </a:spcAft>
        <a:defRPr sz="2646">
          <a:solidFill>
            <a:schemeClr val="tx1"/>
          </a:solidFill>
          <a:latin typeface="Calibri Light" pitchFamily="34" charset="0"/>
        </a:defRPr>
      </a:lvl7pPr>
      <a:lvl8pPr marL="824743" algn="l" rtl="0" eaLnBrk="1" fontAlgn="base" hangingPunct="1">
        <a:lnSpc>
          <a:spcPct val="90000"/>
        </a:lnSpc>
        <a:spcBef>
          <a:spcPct val="0"/>
        </a:spcBef>
        <a:spcAft>
          <a:spcPct val="0"/>
        </a:spcAft>
        <a:defRPr sz="2646">
          <a:solidFill>
            <a:schemeClr val="tx1"/>
          </a:solidFill>
          <a:latin typeface="Calibri Light" pitchFamily="34" charset="0"/>
        </a:defRPr>
      </a:lvl8pPr>
      <a:lvl9pPr marL="1099657" algn="l" rtl="0" eaLnBrk="1" fontAlgn="base" hangingPunct="1">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1" fontAlgn="base" hangingPunct="1">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1" fontAlgn="base" hangingPunct="1">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1" fontAlgn="base" hangingPunct="1">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1" fontAlgn="base" hangingPunct="1">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fontAlgn="base">
              <a:spcBef>
                <a:spcPct val="0"/>
              </a:spcBef>
              <a:spcAft>
                <a:spcPct val="0"/>
              </a:spcAft>
              <a:defRPr/>
            </a:pPr>
            <a:fld id="{A737E201-61FE-452F-809B-9D7F06325376}" type="datetime1">
              <a:rPr lang="en-US" altLang="en-US">
                <a:ea typeface="ヒラギノ角ゴ Pro W3" pitchFamily="-89" charset="-128"/>
              </a:rPr>
              <a:pPr fontAlgn="base">
                <a:spcBef>
                  <a:spcPct val="0"/>
                </a:spcBef>
                <a:spcAft>
                  <a:spcPct val="0"/>
                </a:spcAft>
                <a:defRPr/>
              </a:pPr>
              <a:t>3/3/2023</a:t>
            </a:fld>
            <a:endParaRPr lang="en-US" altLang="en-US">
              <a:ea typeface="ヒラギノ角ゴ Pro W3" pitchFamily="-89" charset="-128"/>
            </a:endParaRPr>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fontAlgn="base">
              <a:spcBef>
                <a:spcPct val="0"/>
              </a:spcBef>
              <a:spcAft>
                <a:spcPct val="0"/>
              </a:spcAft>
              <a:defRPr/>
            </a:pPr>
            <a:fld id="{6F4EDBCA-0087-4527-9492-AA763643AA41}" type="slidenum">
              <a:rPr lang="en-US" altLang="en-US">
                <a:ea typeface="ヒラギノ角ゴ Pro W3" pitchFamily="-89" charset="-128"/>
              </a:rPr>
              <a:pPr fontAlgn="base">
                <a:spcBef>
                  <a:spcPct val="0"/>
                </a:spcBef>
                <a:spcAft>
                  <a:spcPct val="0"/>
                </a:spcAft>
                <a:defRPr/>
              </a:pPr>
              <a:t>‹#›</a:t>
            </a:fld>
            <a:endParaRPr lang="en-US" altLang="en-US">
              <a:ea typeface="ヒラギノ角ゴ Pro W3" pitchFamily="-89" charset="-128"/>
            </a:endParaRPr>
          </a:p>
        </p:txBody>
      </p:sp>
      <p:sp>
        <p:nvSpPr>
          <p:cNvPr id="2055" name="object 2"/>
          <p:cNvSpPr>
            <a:spLocks/>
          </p:cNvSpPr>
          <p:nvPr userDrawn="1"/>
        </p:nvSpPr>
        <p:spPr bwMode="auto">
          <a:xfrm>
            <a:off x="381241" y="5388838"/>
            <a:ext cx="7286896" cy="1255327"/>
          </a:xfrm>
          <a:custGeom>
            <a:avLst/>
            <a:gdLst>
              <a:gd name="T0" fmla="*/ 12015507 w 12016105"/>
              <a:gd name="T1" fmla="*/ 0 h 2087879"/>
              <a:gd name="T2" fmla="*/ 0 w 12016105"/>
              <a:gd name="T3" fmla="*/ 0 h 2087879"/>
              <a:gd name="T4" fmla="*/ 0 w 12016105"/>
              <a:gd name="T5" fmla="*/ 2087077 h 2087879"/>
              <a:gd name="T6" fmla="*/ 7005634 w 12016105"/>
              <a:gd name="T7" fmla="*/ 2087077 h 2087879"/>
              <a:gd name="T8" fmla="*/ 12015507 w 12016105"/>
              <a:gd name="T9" fmla="*/ 0 h 2087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16105" h="2087879">
                <a:moveTo>
                  <a:pt x="12015824" y="0"/>
                </a:moveTo>
                <a:lnTo>
                  <a:pt x="0" y="0"/>
                </a:lnTo>
                <a:lnTo>
                  <a:pt x="0" y="2087394"/>
                </a:lnTo>
                <a:lnTo>
                  <a:pt x="7005819" y="2087394"/>
                </a:lnTo>
                <a:lnTo>
                  <a:pt x="12015824"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56" name="object 3"/>
          <p:cNvSpPr>
            <a:spLocks/>
          </p:cNvSpPr>
          <p:nvPr userDrawn="1"/>
        </p:nvSpPr>
        <p:spPr bwMode="auto">
          <a:xfrm>
            <a:off x="4792465" y="5388838"/>
            <a:ext cx="6996152" cy="1255327"/>
          </a:xfrm>
          <a:custGeom>
            <a:avLst/>
            <a:gdLst>
              <a:gd name="T0" fmla="*/ 11535845 w 11537315"/>
              <a:gd name="T1" fmla="*/ 0 h 2087879"/>
              <a:gd name="T2" fmla="*/ 5008933 w 11537315"/>
              <a:gd name="T3" fmla="*/ 0 h 2087879"/>
              <a:gd name="T4" fmla="*/ 0 w 11537315"/>
              <a:gd name="T5" fmla="*/ 2087077 h 2087879"/>
              <a:gd name="T6" fmla="*/ 11535845 w 11537315"/>
              <a:gd name="T7" fmla="*/ 2087077 h 2087879"/>
              <a:gd name="T8" fmla="*/ 11535845 w 11537315"/>
              <a:gd name="T9" fmla="*/ 0 h 2087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7315" h="2087879">
                <a:moveTo>
                  <a:pt x="11536797" y="0"/>
                </a:moveTo>
                <a:lnTo>
                  <a:pt x="5009346" y="0"/>
                </a:lnTo>
                <a:lnTo>
                  <a:pt x="0" y="2087394"/>
                </a:lnTo>
                <a:lnTo>
                  <a:pt x="11536797" y="2087394"/>
                </a:lnTo>
                <a:lnTo>
                  <a:pt x="11536797"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57" name="object 4"/>
          <p:cNvSpPr>
            <a:spLocks noChangeArrowheads="1"/>
          </p:cNvSpPr>
          <p:nvPr userDrawn="1"/>
        </p:nvSpPr>
        <p:spPr bwMode="auto">
          <a:xfrm>
            <a:off x="742264" y="6048481"/>
            <a:ext cx="785587" cy="11550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2058" name="object 5"/>
          <p:cNvSpPr>
            <a:spLocks/>
          </p:cNvSpPr>
          <p:nvPr userDrawn="1"/>
        </p:nvSpPr>
        <p:spPr bwMode="auto">
          <a:xfrm>
            <a:off x="1530739" y="6123897"/>
            <a:ext cx="12516" cy="13365"/>
          </a:xfrm>
          <a:custGeom>
            <a:avLst/>
            <a:gdLst>
              <a:gd name="T0" fmla="*/ 0 w 20955"/>
              <a:gd name="T1" fmla="*/ 0 h 22225"/>
              <a:gd name="T2" fmla="*/ 20497 w 20955"/>
              <a:gd name="T3" fmla="*/ 0 h 22225"/>
              <a:gd name="T4" fmla="*/ 20497 w 20955"/>
              <a:gd name="T5" fmla="*/ 21707 h 22225"/>
              <a:gd name="T6" fmla="*/ 0 w 20955"/>
              <a:gd name="T7" fmla="*/ 21707 h 22225"/>
              <a:gd name="T8" fmla="*/ 0 w 20955"/>
              <a:gd name="T9" fmla="*/ 0 h 22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55" h="22225">
                <a:moveTo>
                  <a:pt x="0" y="0"/>
                </a:moveTo>
                <a:lnTo>
                  <a:pt x="20812" y="0"/>
                </a:lnTo>
                <a:lnTo>
                  <a:pt x="20812" y="21707"/>
                </a:lnTo>
                <a:lnTo>
                  <a:pt x="0" y="2170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59" name="object 6"/>
          <p:cNvSpPr>
            <a:spLocks/>
          </p:cNvSpPr>
          <p:nvPr userDrawn="1"/>
        </p:nvSpPr>
        <p:spPr bwMode="auto">
          <a:xfrm>
            <a:off x="1562509" y="6049436"/>
            <a:ext cx="11553" cy="12410"/>
          </a:xfrm>
          <a:custGeom>
            <a:avLst/>
            <a:gdLst>
              <a:gd name="T0" fmla="*/ 18856 w 18414"/>
              <a:gd name="T1" fmla="*/ 0 h 20320"/>
              <a:gd name="T2" fmla="*/ 0 w 18414"/>
              <a:gd name="T3" fmla="*/ 0 h 20320"/>
              <a:gd name="T4" fmla="*/ 0 w 18414"/>
              <a:gd name="T5" fmla="*/ 20632 h 20320"/>
              <a:gd name="T6" fmla="*/ 18856 w 18414"/>
              <a:gd name="T7" fmla="*/ 20632 h 20320"/>
              <a:gd name="T8" fmla="*/ 18856 w 1841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4" h="20320">
                <a:moveTo>
                  <a:pt x="18226" y="0"/>
                </a:moveTo>
                <a:lnTo>
                  <a:pt x="0" y="0"/>
                </a:lnTo>
                <a:lnTo>
                  <a:pt x="0" y="20315"/>
                </a:lnTo>
                <a:lnTo>
                  <a:pt x="18226" y="20315"/>
                </a:lnTo>
                <a:lnTo>
                  <a:pt x="182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0" name="object 7"/>
          <p:cNvSpPr>
            <a:spLocks/>
          </p:cNvSpPr>
          <p:nvPr userDrawn="1"/>
        </p:nvSpPr>
        <p:spPr bwMode="auto">
          <a:xfrm>
            <a:off x="1568286" y="6073301"/>
            <a:ext cx="0" cy="63960"/>
          </a:xfrm>
          <a:custGeom>
            <a:avLst/>
            <a:gdLst>
              <a:gd name="T0" fmla="*/ 0 h 106679"/>
              <a:gd name="T1" fmla="*/ 105825 h 106679"/>
              <a:gd name="T2" fmla="*/ 0 60000 65536"/>
              <a:gd name="T3" fmla="*/ 0 60000 65536"/>
            </a:gdLst>
            <a:ahLst/>
            <a:cxnLst>
              <a:cxn ang="T2">
                <a:pos x="0" y="T0"/>
              </a:cxn>
              <a:cxn ang="T3">
                <a:pos x="0" y="T1"/>
              </a:cxn>
            </a:cxnLst>
            <a:rect l="0" t="0" r="r" b="b"/>
            <a:pathLst>
              <a:path h="106679">
                <a:moveTo>
                  <a:pt x="0" y="0"/>
                </a:moveTo>
                <a:lnTo>
                  <a:pt x="0" y="106139"/>
                </a:lnTo>
              </a:path>
            </a:pathLst>
          </a:custGeom>
          <a:noFill/>
          <a:ln w="18226">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1" name="object 8"/>
          <p:cNvSpPr>
            <a:spLocks noChangeArrowheads="1"/>
          </p:cNvSpPr>
          <p:nvPr userDrawn="1"/>
        </p:nvSpPr>
        <p:spPr bwMode="auto">
          <a:xfrm>
            <a:off x="1586577" y="6071392"/>
            <a:ext cx="58727" cy="6777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2062" name="object 9"/>
          <p:cNvSpPr>
            <a:spLocks noChangeArrowheads="1"/>
          </p:cNvSpPr>
          <p:nvPr userDrawn="1"/>
        </p:nvSpPr>
        <p:spPr bwMode="auto">
          <a:xfrm>
            <a:off x="745152" y="5678088"/>
            <a:ext cx="1070555" cy="25679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2063" name="object 10"/>
          <p:cNvSpPr>
            <a:spLocks noChangeArrowheads="1"/>
          </p:cNvSpPr>
          <p:nvPr userDrawn="1"/>
        </p:nvSpPr>
        <p:spPr bwMode="auto">
          <a:xfrm>
            <a:off x="1901391" y="5743957"/>
            <a:ext cx="140558" cy="13269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2064" name="object 11"/>
          <p:cNvSpPr>
            <a:spLocks/>
          </p:cNvSpPr>
          <p:nvPr userDrawn="1"/>
        </p:nvSpPr>
        <p:spPr bwMode="auto">
          <a:xfrm>
            <a:off x="2035209" y="5678088"/>
            <a:ext cx="165589" cy="202380"/>
          </a:xfrm>
          <a:custGeom>
            <a:avLst/>
            <a:gdLst>
              <a:gd name="T0" fmla="*/ 92562 w 273050"/>
              <a:gd name="T1" fmla="*/ 0 h 336550"/>
              <a:gd name="T2" fmla="*/ 80577 w 273050"/>
              <a:gd name="T3" fmla="*/ 5047 h 336550"/>
              <a:gd name="T4" fmla="*/ 0 w 273050"/>
              <a:gd name="T5" fmla="*/ 23473 h 336550"/>
              <a:gd name="T6" fmla="*/ 5520 w 273050"/>
              <a:gd name="T7" fmla="*/ 38678 h 336550"/>
              <a:gd name="T8" fmla="*/ 23892 w 273050"/>
              <a:gd name="T9" fmla="*/ 42389 h 336550"/>
              <a:gd name="T10" fmla="*/ 33418 w 273050"/>
              <a:gd name="T11" fmla="*/ 57342 h 336550"/>
              <a:gd name="T12" fmla="*/ 33550 w 273050"/>
              <a:gd name="T13" fmla="*/ 307611 h 336550"/>
              <a:gd name="T14" fmla="*/ 33386 w 273050"/>
              <a:gd name="T15" fmla="*/ 312112 h 336550"/>
              <a:gd name="T16" fmla="*/ 32226 w 273050"/>
              <a:gd name="T17" fmla="*/ 321452 h 336550"/>
              <a:gd name="T18" fmla="*/ 31766 w 273050"/>
              <a:gd name="T19" fmla="*/ 332517 h 336550"/>
              <a:gd name="T20" fmla="*/ 40058 w 273050"/>
              <a:gd name="T21" fmla="*/ 336197 h 336550"/>
              <a:gd name="T22" fmla="*/ 53935 w 273050"/>
              <a:gd name="T23" fmla="*/ 321924 h 336550"/>
              <a:gd name="T24" fmla="*/ 65396 w 273050"/>
              <a:gd name="T25" fmla="*/ 307651 h 336550"/>
              <a:gd name="T26" fmla="*/ 119250 w 273050"/>
              <a:gd name="T27" fmla="*/ 307611 h 336550"/>
              <a:gd name="T28" fmla="*/ 105621 w 273050"/>
              <a:gd name="T29" fmla="*/ 273721 h 336550"/>
              <a:gd name="T30" fmla="*/ 105455 w 273050"/>
              <a:gd name="T31" fmla="*/ 155199 h 336550"/>
              <a:gd name="T32" fmla="*/ 115118 w 273050"/>
              <a:gd name="T33" fmla="*/ 145167 h 336550"/>
              <a:gd name="T34" fmla="*/ 128520 w 273050"/>
              <a:gd name="T35" fmla="*/ 140145 h 336550"/>
              <a:gd name="T36" fmla="*/ 242409 w 273050"/>
              <a:gd name="T37" fmla="*/ 139534 h 336550"/>
              <a:gd name="T38" fmla="*/ 107295 w 273050"/>
              <a:gd name="T39" fmla="*/ 129861 h 336550"/>
              <a:gd name="T40" fmla="*/ 105541 w 273050"/>
              <a:gd name="T41" fmla="*/ 15074 h 336550"/>
              <a:gd name="T42" fmla="*/ 119407 w 273050"/>
              <a:gd name="T43" fmla="*/ 307651 h 336550"/>
              <a:gd name="T44" fmla="*/ 75977 w 273050"/>
              <a:gd name="T45" fmla="*/ 312251 h 336550"/>
              <a:gd name="T46" fmla="*/ 139086 w 273050"/>
              <a:gd name="T47" fmla="*/ 329284 h 336550"/>
              <a:gd name="T48" fmla="*/ 204269 w 273050"/>
              <a:gd name="T49" fmla="*/ 313159 h 336550"/>
              <a:gd name="T50" fmla="*/ 119407 w 273050"/>
              <a:gd name="T51" fmla="*/ 307651 h 336550"/>
              <a:gd name="T52" fmla="*/ 135394 w 273050"/>
              <a:gd name="T53" fmla="*/ 139534 h 336550"/>
              <a:gd name="T54" fmla="*/ 181509 w 273050"/>
              <a:gd name="T55" fmla="*/ 169472 h 336550"/>
              <a:gd name="T56" fmla="*/ 196190 w 273050"/>
              <a:gd name="T57" fmla="*/ 225669 h 336550"/>
              <a:gd name="T58" fmla="*/ 184678 w 273050"/>
              <a:gd name="T59" fmla="*/ 279553 h 336550"/>
              <a:gd name="T60" fmla="*/ 140914 w 273050"/>
              <a:gd name="T61" fmla="*/ 313159 h 336550"/>
              <a:gd name="T62" fmla="*/ 230905 w 273050"/>
              <a:gd name="T63" fmla="*/ 299234 h 336550"/>
              <a:gd name="T64" fmla="*/ 272640 w 273050"/>
              <a:gd name="T65" fmla="*/ 214616 h 336550"/>
              <a:gd name="T66" fmla="*/ 243107 w 273050"/>
              <a:gd name="T67" fmla="*/ 140008 h 336550"/>
              <a:gd name="T68" fmla="*/ 169012 w 273050"/>
              <a:gd name="T69" fmla="*/ 109608 h 336550"/>
              <a:gd name="T70" fmla="*/ 123136 w 273050"/>
              <a:gd name="T71" fmla="*/ 123764 h 336550"/>
              <a:gd name="T72" fmla="*/ 108215 w 273050"/>
              <a:gd name="T73" fmla="*/ 129861 h 336550"/>
              <a:gd name="T74" fmla="*/ 210270 w 273050"/>
              <a:gd name="T75" fmla="*/ 117726 h 336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3050" h="336550">
                <a:moveTo>
                  <a:pt x="107768" y="0"/>
                </a:moveTo>
                <a:lnTo>
                  <a:pt x="92562" y="0"/>
                </a:lnTo>
                <a:lnTo>
                  <a:pt x="85190" y="3220"/>
                </a:lnTo>
                <a:lnTo>
                  <a:pt x="80577" y="5047"/>
                </a:lnTo>
                <a:lnTo>
                  <a:pt x="35380" y="18915"/>
                </a:lnTo>
                <a:lnTo>
                  <a:pt x="0" y="23473"/>
                </a:lnTo>
                <a:lnTo>
                  <a:pt x="0" y="37298"/>
                </a:lnTo>
                <a:lnTo>
                  <a:pt x="5520" y="38678"/>
                </a:lnTo>
                <a:lnTo>
                  <a:pt x="9200" y="39151"/>
                </a:lnTo>
                <a:lnTo>
                  <a:pt x="23892" y="42389"/>
                </a:lnTo>
                <a:lnTo>
                  <a:pt x="31072" y="47837"/>
                </a:lnTo>
                <a:lnTo>
                  <a:pt x="33418" y="57342"/>
                </a:lnTo>
                <a:lnTo>
                  <a:pt x="33606" y="72757"/>
                </a:lnTo>
                <a:lnTo>
                  <a:pt x="33550" y="307611"/>
                </a:lnTo>
                <a:lnTo>
                  <a:pt x="33468" y="310240"/>
                </a:lnTo>
                <a:lnTo>
                  <a:pt x="33386" y="312112"/>
                </a:lnTo>
                <a:lnTo>
                  <a:pt x="32698" y="319164"/>
                </a:lnTo>
                <a:lnTo>
                  <a:pt x="32226" y="321452"/>
                </a:lnTo>
                <a:lnTo>
                  <a:pt x="31766" y="324684"/>
                </a:lnTo>
                <a:lnTo>
                  <a:pt x="31766" y="332517"/>
                </a:lnTo>
                <a:lnTo>
                  <a:pt x="34078" y="336197"/>
                </a:lnTo>
                <a:lnTo>
                  <a:pt x="40058" y="336197"/>
                </a:lnTo>
                <a:lnTo>
                  <a:pt x="48226" y="331737"/>
                </a:lnTo>
                <a:lnTo>
                  <a:pt x="53935" y="321924"/>
                </a:lnTo>
                <a:lnTo>
                  <a:pt x="59040" y="312112"/>
                </a:lnTo>
                <a:lnTo>
                  <a:pt x="65396" y="307651"/>
                </a:lnTo>
                <a:lnTo>
                  <a:pt x="119407" y="307651"/>
                </a:lnTo>
                <a:lnTo>
                  <a:pt x="119250" y="307611"/>
                </a:lnTo>
                <a:lnTo>
                  <a:pt x="108853" y="293299"/>
                </a:lnTo>
                <a:lnTo>
                  <a:pt x="105621" y="273721"/>
                </a:lnTo>
                <a:lnTo>
                  <a:pt x="105540" y="263227"/>
                </a:lnTo>
                <a:lnTo>
                  <a:pt x="105455" y="155199"/>
                </a:lnTo>
                <a:lnTo>
                  <a:pt x="110055" y="149667"/>
                </a:lnTo>
                <a:lnTo>
                  <a:pt x="115118" y="145167"/>
                </a:lnTo>
                <a:lnTo>
                  <a:pt x="121517" y="142008"/>
                </a:lnTo>
                <a:lnTo>
                  <a:pt x="128520" y="140145"/>
                </a:lnTo>
                <a:lnTo>
                  <a:pt x="135394" y="139534"/>
                </a:lnTo>
                <a:lnTo>
                  <a:pt x="242409" y="139534"/>
                </a:lnTo>
                <a:lnTo>
                  <a:pt x="228154" y="129861"/>
                </a:lnTo>
                <a:lnTo>
                  <a:pt x="107295" y="129861"/>
                </a:lnTo>
                <a:lnTo>
                  <a:pt x="105455" y="128953"/>
                </a:lnTo>
                <a:lnTo>
                  <a:pt x="105541" y="15074"/>
                </a:lnTo>
                <a:lnTo>
                  <a:pt x="107768" y="0"/>
                </a:lnTo>
                <a:close/>
              </a:path>
              <a:path w="273050" h="336550">
                <a:moveTo>
                  <a:pt x="119407" y="307651"/>
                </a:moveTo>
                <a:lnTo>
                  <a:pt x="68157" y="307651"/>
                </a:lnTo>
                <a:lnTo>
                  <a:pt x="75977" y="312251"/>
                </a:lnTo>
                <a:lnTo>
                  <a:pt x="122142" y="328393"/>
                </a:lnTo>
                <a:lnTo>
                  <a:pt x="139086" y="329284"/>
                </a:lnTo>
                <a:lnTo>
                  <a:pt x="188126" y="321599"/>
                </a:lnTo>
                <a:lnTo>
                  <a:pt x="204269" y="313159"/>
                </a:lnTo>
                <a:lnTo>
                  <a:pt x="140914" y="313159"/>
                </a:lnTo>
                <a:lnTo>
                  <a:pt x="119407" y="307651"/>
                </a:lnTo>
                <a:close/>
              </a:path>
              <a:path w="273050" h="336550">
                <a:moveTo>
                  <a:pt x="242409" y="139534"/>
                </a:moveTo>
                <a:lnTo>
                  <a:pt x="135394" y="139534"/>
                </a:lnTo>
                <a:lnTo>
                  <a:pt x="162574" y="148069"/>
                </a:lnTo>
                <a:lnTo>
                  <a:pt x="181509" y="169472"/>
                </a:lnTo>
                <a:lnTo>
                  <a:pt x="192585" y="197440"/>
                </a:lnTo>
                <a:lnTo>
                  <a:pt x="196190" y="225669"/>
                </a:lnTo>
                <a:lnTo>
                  <a:pt x="195558" y="239464"/>
                </a:lnTo>
                <a:lnTo>
                  <a:pt x="184678" y="279553"/>
                </a:lnTo>
                <a:lnTo>
                  <a:pt x="154941" y="310240"/>
                </a:lnTo>
                <a:lnTo>
                  <a:pt x="140914" y="313159"/>
                </a:lnTo>
                <a:lnTo>
                  <a:pt x="204269" y="313159"/>
                </a:lnTo>
                <a:lnTo>
                  <a:pt x="230905" y="299234"/>
                </a:lnTo>
                <a:lnTo>
                  <a:pt x="261163" y="263227"/>
                </a:lnTo>
                <a:lnTo>
                  <a:pt x="272640" y="214616"/>
                </a:lnTo>
                <a:lnTo>
                  <a:pt x="264804" y="173341"/>
                </a:lnTo>
                <a:lnTo>
                  <a:pt x="243107" y="140008"/>
                </a:lnTo>
                <a:lnTo>
                  <a:pt x="242409" y="139534"/>
                </a:lnTo>
                <a:close/>
              </a:path>
              <a:path w="273050" h="336550">
                <a:moveTo>
                  <a:pt x="169012" y="109608"/>
                </a:moveTo>
                <a:lnTo>
                  <a:pt x="132642" y="119376"/>
                </a:lnTo>
                <a:lnTo>
                  <a:pt x="123136" y="123764"/>
                </a:lnTo>
                <a:lnTo>
                  <a:pt x="113540" y="127978"/>
                </a:lnTo>
                <a:lnTo>
                  <a:pt x="108215" y="129861"/>
                </a:lnTo>
                <a:lnTo>
                  <a:pt x="228154" y="129861"/>
                </a:lnTo>
                <a:lnTo>
                  <a:pt x="210270" y="117726"/>
                </a:lnTo>
                <a:lnTo>
                  <a:pt x="169012" y="109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5" name="object 12"/>
          <p:cNvSpPr>
            <a:spLocks/>
          </p:cNvSpPr>
          <p:nvPr userDrawn="1"/>
        </p:nvSpPr>
        <p:spPr bwMode="auto">
          <a:xfrm>
            <a:off x="2210426"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6 w 258445"/>
              <a:gd name="T11" fmla="*/ 157007 h 219709"/>
              <a:gd name="T12" fmla="*/ 38503 w 258445"/>
              <a:gd name="T13" fmla="*/ 191595 h 219709"/>
              <a:gd name="T14" fmla="*/ 78978 w 258445"/>
              <a:gd name="T15" fmla="*/ 213174 h 219709"/>
              <a:gd name="T16" fmla="*/ 126797 w 258445"/>
              <a:gd name="T17" fmla="*/ 220617 h 219709"/>
              <a:gd name="T18" fmla="*/ 175616 w 258445"/>
              <a:gd name="T19" fmla="*/ 212659 h 219709"/>
              <a:gd name="T20" fmla="*/ 190024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6 w 258445"/>
              <a:gd name="T35" fmla="*/ 45265 h 219709"/>
              <a:gd name="T36" fmla="*/ 101084 w 258445"/>
              <a:gd name="T37" fmla="*/ 24228 h 219709"/>
              <a:gd name="T38" fmla="*/ 125888 w 258445"/>
              <a:gd name="T39" fmla="*/ 15721 h 219709"/>
              <a:gd name="T40" fmla="*/ 198345 w 258445"/>
              <a:gd name="T41" fmla="*/ 15721 h 219709"/>
              <a:gd name="T42" fmla="*/ 196895 w 258445"/>
              <a:gd name="T43" fmla="*/ 14823 h 219709"/>
              <a:gd name="T44" fmla="*/ 175796 w 258445"/>
              <a:gd name="T45" fmla="*/ 6474 h 219709"/>
              <a:gd name="T46" fmla="*/ 153488 w 258445"/>
              <a:gd name="T47" fmla="*/ 1590 h 219709"/>
              <a:gd name="T48" fmla="*/ 130493 w 258445"/>
              <a:gd name="T49" fmla="*/ 0 h 219709"/>
              <a:gd name="T50" fmla="*/ 198345 w 258445"/>
              <a:gd name="T51" fmla="*/ 15721 h 219709"/>
              <a:gd name="T52" fmla="*/ 125888 w 258445"/>
              <a:gd name="T53" fmla="*/ 15721 h 219709"/>
              <a:gd name="T54" fmla="*/ 140263 w 258445"/>
              <a:gd name="T55" fmla="*/ 18798 h 219709"/>
              <a:gd name="T56" fmla="*/ 152742 w 258445"/>
              <a:gd name="T57" fmla="*/ 26818 h 219709"/>
              <a:gd name="T58" fmla="*/ 176932 w 258445"/>
              <a:gd name="T59" fmla="*/ 65966 h 219709"/>
              <a:gd name="T60" fmla="*/ 184905 w 258445"/>
              <a:gd name="T61" fmla="*/ 117937 h 219709"/>
              <a:gd name="T62" fmla="*/ 182828 w 258445"/>
              <a:gd name="T63" fmla="*/ 144405 h 219709"/>
              <a:gd name="T64" fmla="*/ 175215 w 258445"/>
              <a:gd name="T65" fmla="*/ 172866 h 219709"/>
              <a:gd name="T66" fmla="*/ 159997 w 258445"/>
              <a:gd name="T67" fmla="*/ 195602 h 219709"/>
              <a:gd name="T68" fmla="*/ 135100 w 258445"/>
              <a:gd name="T69" fmla="*/ 204896 h 219709"/>
              <a:gd name="T70" fmla="*/ 190024 w 258445"/>
              <a:gd name="T71" fmla="*/ 204896 h 219709"/>
              <a:gd name="T72" fmla="*/ 217818 w 258445"/>
              <a:gd name="T73" fmla="*/ 189917 h 219709"/>
              <a:gd name="T74" fmla="*/ 247481 w 258445"/>
              <a:gd name="T75" fmla="*/ 154083 h 219709"/>
              <a:gd name="T76" fmla="*/ 258685 w 258445"/>
              <a:gd name="T77" fmla="*/ 106849 h 219709"/>
              <a:gd name="T78" fmla="*/ 255622 w 258445"/>
              <a:gd name="T79" fmla="*/ 83742 h 219709"/>
              <a:gd name="T80" fmla="*/ 246983 w 258445"/>
              <a:gd name="T81" fmla="*/ 62151 h 219709"/>
              <a:gd name="T82" fmla="*/ 233588 w 258445"/>
              <a:gd name="T83" fmla="*/ 42899 h 219709"/>
              <a:gd name="T84" fmla="*/ 216262 w 258445"/>
              <a:gd name="T85" fmla="*/ 26809 h 219709"/>
              <a:gd name="T86" fmla="*/ 198345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3" y="156329"/>
                </a:lnTo>
                <a:lnTo>
                  <a:pt x="38456" y="190768"/>
                </a:lnTo>
                <a:lnTo>
                  <a:pt x="78881"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1" y="18717"/>
                </a:lnTo>
                <a:lnTo>
                  <a:pt x="152554" y="26702"/>
                </a:lnTo>
                <a:lnTo>
                  <a:pt x="176715" y="65681"/>
                </a:lnTo>
                <a:lnTo>
                  <a:pt x="184678" y="117428"/>
                </a:lnTo>
                <a:lnTo>
                  <a:pt x="182603" y="143781"/>
                </a:lnTo>
                <a:lnTo>
                  <a:pt x="175000" y="172119"/>
                </a:lnTo>
                <a:lnTo>
                  <a:pt x="15980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6" name="object 13"/>
          <p:cNvSpPr>
            <a:spLocks/>
          </p:cNvSpPr>
          <p:nvPr userDrawn="1"/>
        </p:nvSpPr>
        <p:spPr bwMode="auto">
          <a:xfrm>
            <a:off x="2371202"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7 w 279400"/>
              <a:gd name="T21" fmla="*/ 214009 h 217170"/>
              <a:gd name="T22" fmla="*/ 123295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46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65 w 279400"/>
              <a:gd name="T53" fmla="*/ 179880 h 217170"/>
              <a:gd name="T54" fmla="*/ 261600 w 279400"/>
              <a:gd name="T55" fmla="*/ 177991 h 217170"/>
              <a:gd name="T56" fmla="*/ 250856 w 279400"/>
              <a:gd name="T57" fmla="*/ 170662 h 217170"/>
              <a:gd name="T58" fmla="*/ 249627 w 279400"/>
              <a:gd name="T59" fmla="*/ 9686 h 217170"/>
              <a:gd name="T60" fmla="*/ 200815 w 279400"/>
              <a:gd name="T61" fmla="*/ 1382 h 217170"/>
              <a:gd name="T62" fmla="*/ 168680 w 279400"/>
              <a:gd name="T63" fmla="*/ 615 h 217170"/>
              <a:gd name="T64" fmla="*/ 151992 w 279400"/>
              <a:gd name="T65" fmla="*/ 473 h 217170"/>
              <a:gd name="T66" fmla="*/ 104560 w 279400"/>
              <a:gd name="T67" fmla="*/ 473 h 217170"/>
              <a:gd name="T68" fmla="*/ 87920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7" y="213696"/>
                </a:lnTo>
                <a:lnTo>
                  <a:pt x="104560" y="215076"/>
                </a:lnTo>
                <a:lnTo>
                  <a:pt x="123295" y="212970"/>
                </a:lnTo>
                <a:lnTo>
                  <a:pt x="172245" y="187910"/>
                </a:lnTo>
                <a:lnTo>
                  <a:pt x="178250" y="183298"/>
                </a:lnTo>
                <a:lnTo>
                  <a:pt x="279105" y="183298"/>
                </a:lnTo>
                <a:lnTo>
                  <a:pt x="279105" y="181930"/>
                </a:lnTo>
                <a:lnTo>
                  <a:pt x="140019" y="181930"/>
                </a:lnTo>
                <a:lnTo>
                  <a:pt x="132074" y="180993"/>
                </a:lnTo>
                <a:lnTo>
                  <a:pt x="107319"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46" y="0"/>
                </a:moveTo>
                <a:lnTo>
                  <a:pt x="144146"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3" y="180993"/>
                </a:lnTo>
                <a:lnTo>
                  <a:pt x="274965" y="179617"/>
                </a:lnTo>
                <a:lnTo>
                  <a:pt x="270340" y="179145"/>
                </a:lnTo>
                <a:lnTo>
                  <a:pt x="261600" y="177731"/>
                </a:lnTo>
                <a:lnTo>
                  <a:pt x="254976" y="175065"/>
                </a:lnTo>
                <a:lnTo>
                  <a:pt x="250856" y="170412"/>
                </a:lnTo>
                <a:lnTo>
                  <a:pt x="249627" y="163032"/>
                </a:lnTo>
                <a:lnTo>
                  <a:pt x="249627" y="9672"/>
                </a:lnTo>
                <a:lnTo>
                  <a:pt x="251711" y="1380"/>
                </a:lnTo>
                <a:lnTo>
                  <a:pt x="200815" y="1380"/>
                </a:lnTo>
                <a:lnTo>
                  <a:pt x="190107" y="1238"/>
                </a:lnTo>
                <a:lnTo>
                  <a:pt x="168680" y="614"/>
                </a:lnTo>
                <a:lnTo>
                  <a:pt x="157972" y="472"/>
                </a:lnTo>
                <a:lnTo>
                  <a:pt x="151992" y="472"/>
                </a:lnTo>
                <a:lnTo>
                  <a:pt x="144146" y="0"/>
                </a:lnTo>
                <a:close/>
              </a:path>
              <a:path w="279400" h="217170">
                <a:moveTo>
                  <a:pt x="104560" y="472"/>
                </a:moveTo>
                <a:lnTo>
                  <a:pt x="98555" y="472"/>
                </a:lnTo>
                <a:lnTo>
                  <a:pt x="87920" y="614"/>
                </a:lnTo>
                <a:lnTo>
                  <a:pt x="66824"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7" name="object 14"/>
          <p:cNvSpPr>
            <a:spLocks/>
          </p:cNvSpPr>
          <p:nvPr userDrawn="1"/>
        </p:nvSpPr>
        <p:spPr bwMode="auto">
          <a:xfrm>
            <a:off x="2540643" y="5710545"/>
            <a:ext cx="98198" cy="166104"/>
          </a:xfrm>
          <a:custGeom>
            <a:avLst/>
            <a:gdLst>
              <a:gd name="T0" fmla="*/ 101315 w 161925"/>
              <a:gd name="T1" fmla="*/ 83297 h 274954"/>
              <a:gd name="T2" fmla="*/ 25338 w 161925"/>
              <a:gd name="T3" fmla="*/ 83297 h 274954"/>
              <a:gd name="T4" fmla="*/ 30845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19 w 161925"/>
              <a:gd name="T29" fmla="*/ 240601 h 274954"/>
              <a:gd name="T30" fmla="*/ 123881 w 161925"/>
              <a:gd name="T31" fmla="*/ 240601 h 274954"/>
              <a:gd name="T32" fmla="*/ 110059 w 161925"/>
              <a:gd name="T33" fmla="*/ 233249 h 274954"/>
              <a:gd name="T34" fmla="*/ 103446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4 w 161925"/>
              <a:gd name="T45" fmla="*/ 229272 h 274954"/>
              <a:gd name="T46" fmla="*/ 143116 w 161925"/>
              <a:gd name="T47" fmla="*/ 233887 h 274954"/>
              <a:gd name="T48" fmla="*/ 134363 w 161925"/>
              <a:gd name="T49" fmla="*/ 238503 h 274954"/>
              <a:gd name="T50" fmla="*/ 123881 w 161925"/>
              <a:gd name="T51" fmla="*/ 240601 h 274954"/>
              <a:gd name="T52" fmla="*/ 160719 w 161925"/>
              <a:gd name="T53" fmla="*/ 240601 h 274954"/>
              <a:gd name="T54" fmla="*/ 161639 w 161925"/>
              <a:gd name="T55" fmla="*/ 239677 h 274954"/>
              <a:gd name="T56" fmla="*/ 161639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5989 w 161925"/>
              <a:gd name="T67" fmla="*/ 15275 h 274954"/>
              <a:gd name="T68" fmla="*/ 49683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45"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19" y="239494"/>
                </a:lnTo>
                <a:lnTo>
                  <a:pt x="123881" y="239494"/>
                </a:lnTo>
                <a:lnTo>
                  <a:pt x="110059" y="232176"/>
                </a:lnTo>
                <a:lnTo>
                  <a:pt x="103446" y="214798"/>
                </a:lnTo>
                <a:lnTo>
                  <a:pt x="101409" y="194224"/>
                </a:lnTo>
                <a:lnTo>
                  <a:pt x="101315" y="82914"/>
                </a:lnTo>
                <a:close/>
              </a:path>
              <a:path w="161925" h="274954">
                <a:moveTo>
                  <a:pt x="159352" y="226129"/>
                </a:moveTo>
                <a:lnTo>
                  <a:pt x="156132" y="226129"/>
                </a:lnTo>
                <a:lnTo>
                  <a:pt x="150314" y="228217"/>
                </a:lnTo>
                <a:lnTo>
                  <a:pt x="143116" y="232811"/>
                </a:lnTo>
                <a:lnTo>
                  <a:pt x="134363" y="237406"/>
                </a:lnTo>
                <a:lnTo>
                  <a:pt x="123881" y="239494"/>
                </a:lnTo>
                <a:lnTo>
                  <a:pt x="160719" y="239494"/>
                </a:lnTo>
                <a:lnTo>
                  <a:pt x="161639" y="238574"/>
                </a:lnTo>
                <a:lnTo>
                  <a:pt x="161639" y="228914"/>
                </a:lnTo>
                <a:lnTo>
                  <a:pt x="159352" y="226129"/>
                </a:lnTo>
                <a:close/>
              </a:path>
              <a:path w="161925" h="274954">
                <a:moveTo>
                  <a:pt x="101315" y="0"/>
                </a:moveTo>
                <a:lnTo>
                  <a:pt x="83822" y="0"/>
                </a:lnTo>
                <a:lnTo>
                  <a:pt x="79222" y="9225"/>
                </a:lnTo>
                <a:lnTo>
                  <a:pt x="75989" y="15205"/>
                </a:lnTo>
                <a:lnTo>
                  <a:pt x="49683"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8" name="object 15"/>
          <p:cNvSpPr>
            <a:spLocks/>
          </p:cNvSpPr>
          <p:nvPr userDrawn="1"/>
        </p:nvSpPr>
        <p:spPr bwMode="auto">
          <a:xfrm>
            <a:off x="2706232" y="5746821"/>
            <a:ext cx="171366" cy="187106"/>
          </a:xfrm>
          <a:custGeom>
            <a:avLst/>
            <a:gdLst>
              <a:gd name="T0" fmla="*/ 52031 w 282575"/>
              <a:gd name="T1" fmla="*/ 277359 h 310515"/>
              <a:gd name="T2" fmla="*/ 55516 w 282575"/>
              <a:gd name="T3" fmla="*/ 299094 h 310515"/>
              <a:gd name="T4" fmla="*/ 77685 w 282575"/>
              <a:gd name="T5" fmla="*/ 309977 h 310515"/>
              <a:gd name="T6" fmla="*/ 109993 w 282575"/>
              <a:gd name="T7" fmla="*/ 309066 h 310515"/>
              <a:gd name="T8" fmla="*/ 124815 w 282575"/>
              <a:gd name="T9" fmla="*/ 293249 h 310515"/>
              <a:gd name="T10" fmla="*/ 139104 w 282575"/>
              <a:gd name="T11" fmla="*/ 255258 h 310515"/>
              <a:gd name="T12" fmla="*/ 77845 w 282575"/>
              <a:gd name="T13" fmla="*/ 254402 h 310515"/>
              <a:gd name="T14" fmla="*/ 0 w 282575"/>
              <a:gd name="T15" fmla="*/ 0 h 310515"/>
              <a:gd name="T16" fmla="*/ 13352 w 282575"/>
              <a:gd name="T17" fmla="*/ 18002 h 310515"/>
              <a:gd name="T18" fmla="*/ 26245 w 282575"/>
              <a:gd name="T19" fmla="*/ 19385 h 310515"/>
              <a:gd name="T20" fmla="*/ 52504 w 282575"/>
              <a:gd name="T21" fmla="*/ 60908 h 310515"/>
              <a:gd name="T22" fmla="*/ 129413 w 282575"/>
              <a:gd name="T23" fmla="*/ 224287 h 310515"/>
              <a:gd name="T24" fmla="*/ 95061 w 282575"/>
              <a:gd name="T25" fmla="*/ 255258 h 310515"/>
              <a:gd name="T26" fmla="*/ 155199 w 282575"/>
              <a:gd name="T27" fmla="*/ 216450 h 310515"/>
              <a:gd name="T28" fmla="*/ 165332 w 282575"/>
              <a:gd name="T29" fmla="*/ 134749 h 310515"/>
              <a:gd name="T30" fmla="*/ 159339 w 282575"/>
              <a:gd name="T31" fmla="*/ 120447 h 310515"/>
              <a:gd name="T32" fmla="*/ 117901 w 282575"/>
              <a:gd name="T33" fmla="*/ 34597 h 310515"/>
              <a:gd name="T34" fmla="*/ 129861 w 282575"/>
              <a:gd name="T35" fmla="*/ 19385 h 310515"/>
              <a:gd name="T36" fmla="*/ 141374 w 282575"/>
              <a:gd name="T37" fmla="*/ 16607 h 310515"/>
              <a:gd name="T38" fmla="*/ 147827 w 282575"/>
              <a:gd name="T39" fmla="*/ 922 h 310515"/>
              <a:gd name="T40" fmla="*/ 62026 w 282575"/>
              <a:gd name="T41" fmla="*/ 778 h 310515"/>
              <a:gd name="T42" fmla="*/ 15653 w 282575"/>
              <a:gd name="T43" fmla="*/ 0 h 310515"/>
              <a:gd name="T44" fmla="*/ 176385 w 282575"/>
              <a:gd name="T45" fmla="*/ 0 h 310515"/>
              <a:gd name="T46" fmla="*/ 186990 w 282575"/>
              <a:gd name="T47" fmla="*/ 17541 h 310515"/>
              <a:gd name="T48" fmla="*/ 202631 w 282575"/>
              <a:gd name="T49" fmla="*/ 18451 h 310515"/>
              <a:gd name="T50" fmla="*/ 214616 w 282575"/>
              <a:gd name="T51" fmla="*/ 38757 h 310515"/>
              <a:gd name="T52" fmla="*/ 209083 w 282575"/>
              <a:gd name="T53" fmla="*/ 50768 h 310515"/>
              <a:gd name="T54" fmla="*/ 177765 w 282575"/>
              <a:gd name="T55" fmla="*/ 123212 h 310515"/>
              <a:gd name="T56" fmla="*/ 193676 w 282575"/>
              <a:gd name="T57" fmla="*/ 134749 h 310515"/>
              <a:gd name="T58" fmla="*/ 229164 w 282575"/>
              <a:gd name="T59" fmla="*/ 59114 h 310515"/>
              <a:gd name="T60" fmla="*/ 262061 w 282575"/>
              <a:gd name="T61" fmla="*/ 19068 h 310515"/>
              <a:gd name="T62" fmla="*/ 282301 w 282575"/>
              <a:gd name="T63" fmla="*/ 15223 h 310515"/>
              <a:gd name="T64" fmla="*/ 230729 w 282575"/>
              <a:gd name="T65" fmla="*/ 922 h 310515"/>
              <a:gd name="T66" fmla="*/ 201068 w 282575"/>
              <a:gd name="T67" fmla="*/ 143 h 310515"/>
              <a:gd name="T68" fmla="*/ 147827 w 282575"/>
              <a:gd name="T69" fmla="*/ 0 h 310515"/>
              <a:gd name="T70" fmla="*/ 117722 w 282575"/>
              <a:gd name="T71" fmla="*/ 143 h 310515"/>
              <a:gd name="T72" fmla="*/ 77369 w 282575"/>
              <a:gd name="T73" fmla="*/ 922 h 310515"/>
              <a:gd name="T74" fmla="*/ 147827 w 282575"/>
              <a:gd name="T75" fmla="*/ 0 h 310515"/>
              <a:gd name="T76" fmla="*/ 270340 w 282575"/>
              <a:gd name="T77" fmla="*/ 0 h 310515"/>
              <a:gd name="T78" fmla="*/ 240679 w 282575"/>
              <a:gd name="T79" fmla="*/ 778 h 310515"/>
              <a:gd name="T80" fmla="*/ 282301 w 282575"/>
              <a:gd name="T81" fmla="*/ 922 h 310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575" h="310515">
                <a:moveTo>
                  <a:pt x="77845" y="253883"/>
                </a:moveTo>
                <a:lnTo>
                  <a:pt x="52031" y="276793"/>
                </a:lnTo>
                <a:lnTo>
                  <a:pt x="52031" y="284153"/>
                </a:lnTo>
                <a:lnTo>
                  <a:pt x="55516" y="298484"/>
                </a:lnTo>
                <a:lnTo>
                  <a:pt x="64702" y="306203"/>
                </a:lnTo>
                <a:lnTo>
                  <a:pt x="77685" y="309344"/>
                </a:lnTo>
                <a:lnTo>
                  <a:pt x="92562" y="309939"/>
                </a:lnTo>
                <a:lnTo>
                  <a:pt x="109993" y="308435"/>
                </a:lnTo>
                <a:lnTo>
                  <a:pt x="119391" y="303088"/>
                </a:lnTo>
                <a:lnTo>
                  <a:pt x="124815" y="292651"/>
                </a:lnTo>
                <a:lnTo>
                  <a:pt x="130321" y="275873"/>
                </a:lnTo>
                <a:lnTo>
                  <a:pt x="139104" y="254737"/>
                </a:lnTo>
                <a:lnTo>
                  <a:pt x="95061" y="254737"/>
                </a:lnTo>
                <a:lnTo>
                  <a:pt x="77845" y="253883"/>
                </a:lnTo>
                <a:close/>
              </a:path>
              <a:path w="282575" h="310515">
                <a:moveTo>
                  <a:pt x="15653" y="0"/>
                </a:moveTo>
                <a:lnTo>
                  <a:pt x="0" y="0"/>
                </a:lnTo>
                <a:lnTo>
                  <a:pt x="0" y="15653"/>
                </a:lnTo>
                <a:lnTo>
                  <a:pt x="13352" y="17965"/>
                </a:lnTo>
                <a:lnTo>
                  <a:pt x="22093" y="19345"/>
                </a:lnTo>
                <a:lnTo>
                  <a:pt x="26245" y="19345"/>
                </a:lnTo>
                <a:lnTo>
                  <a:pt x="32226" y="26705"/>
                </a:lnTo>
                <a:lnTo>
                  <a:pt x="52504" y="60784"/>
                </a:lnTo>
                <a:lnTo>
                  <a:pt x="120661" y="198491"/>
                </a:lnTo>
                <a:lnTo>
                  <a:pt x="129413" y="223829"/>
                </a:lnTo>
                <a:lnTo>
                  <a:pt x="129413" y="230741"/>
                </a:lnTo>
                <a:lnTo>
                  <a:pt x="95061" y="254737"/>
                </a:lnTo>
                <a:lnTo>
                  <a:pt x="139104" y="254737"/>
                </a:lnTo>
                <a:lnTo>
                  <a:pt x="155199" y="216008"/>
                </a:lnTo>
                <a:lnTo>
                  <a:pt x="193676" y="134474"/>
                </a:lnTo>
                <a:lnTo>
                  <a:pt x="165332" y="134474"/>
                </a:lnTo>
                <a:lnTo>
                  <a:pt x="160732" y="122513"/>
                </a:lnTo>
                <a:lnTo>
                  <a:pt x="159339" y="120201"/>
                </a:lnTo>
                <a:lnTo>
                  <a:pt x="125261" y="49271"/>
                </a:lnTo>
                <a:lnTo>
                  <a:pt x="117901" y="34526"/>
                </a:lnTo>
                <a:lnTo>
                  <a:pt x="117901" y="19793"/>
                </a:lnTo>
                <a:lnTo>
                  <a:pt x="129861" y="19345"/>
                </a:lnTo>
                <a:lnTo>
                  <a:pt x="135854" y="17965"/>
                </a:lnTo>
                <a:lnTo>
                  <a:pt x="141374" y="16573"/>
                </a:lnTo>
                <a:lnTo>
                  <a:pt x="147827" y="14745"/>
                </a:lnTo>
                <a:lnTo>
                  <a:pt x="147827" y="920"/>
                </a:lnTo>
                <a:lnTo>
                  <a:pt x="77369" y="920"/>
                </a:lnTo>
                <a:lnTo>
                  <a:pt x="62026" y="776"/>
                </a:lnTo>
                <a:lnTo>
                  <a:pt x="30995" y="143"/>
                </a:lnTo>
                <a:lnTo>
                  <a:pt x="15653" y="0"/>
                </a:lnTo>
                <a:close/>
              </a:path>
              <a:path w="282575" h="310515">
                <a:moveTo>
                  <a:pt x="191118" y="0"/>
                </a:moveTo>
                <a:lnTo>
                  <a:pt x="176385" y="0"/>
                </a:lnTo>
                <a:lnTo>
                  <a:pt x="176385" y="17033"/>
                </a:lnTo>
                <a:lnTo>
                  <a:pt x="186990" y="17505"/>
                </a:lnTo>
                <a:lnTo>
                  <a:pt x="193878" y="17965"/>
                </a:lnTo>
                <a:lnTo>
                  <a:pt x="202631" y="18413"/>
                </a:lnTo>
                <a:lnTo>
                  <a:pt x="214616" y="21633"/>
                </a:lnTo>
                <a:lnTo>
                  <a:pt x="214616" y="38678"/>
                </a:lnTo>
                <a:lnTo>
                  <a:pt x="211396" y="45131"/>
                </a:lnTo>
                <a:lnTo>
                  <a:pt x="209083" y="50664"/>
                </a:lnTo>
                <a:lnTo>
                  <a:pt x="178697" y="119728"/>
                </a:lnTo>
                <a:lnTo>
                  <a:pt x="177765" y="122961"/>
                </a:lnTo>
                <a:lnTo>
                  <a:pt x="173625" y="134474"/>
                </a:lnTo>
                <a:lnTo>
                  <a:pt x="193676" y="134474"/>
                </a:lnTo>
                <a:lnTo>
                  <a:pt x="224749" y="68629"/>
                </a:lnTo>
                <a:lnTo>
                  <a:pt x="229164" y="58993"/>
                </a:lnTo>
                <a:lnTo>
                  <a:pt x="234530" y="47893"/>
                </a:lnTo>
                <a:lnTo>
                  <a:pt x="262061" y="19029"/>
                </a:lnTo>
                <a:lnTo>
                  <a:pt x="275860" y="17033"/>
                </a:lnTo>
                <a:lnTo>
                  <a:pt x="282301" y="15192"/>
                </a:lnTo>
                <a:lnTo>
                  <a:pt x="282301" y="920"/>
                </a:lnTo>
                <a:lnTo>
                  <a:pt x="230729" y="920"/>
                </a:lnTo>
                <a:lnTo>
                  <a:pt x="220786" y="776"/>
                </a:lnTo>
                <a:lnTo>
                  <a:pt x="201068" y="143"/>
                </a:lnTo>
                <a:lnTo>
                  <a:pt x="191118" y="0"/>
                </a:lnTo>
                <a:close/>
              </a:path>
              <a:path w="282575" h="310515">
                <a:moveTo>
                  <a:pt x="147827" y="0"/>
                </a:moveTo>
                <a:lnTo>
                  <a:pt x="131253" y="0"/>
                </a:lnTo>
                <a:lnTo>
                  <a:pt x="117722" y="143"/>
                </a:lnTo>
                <a:lnTo>
                  <a:pt x="90649" y="776"/>
                </a:lnTo>
                <a:lnTo>
                  <a:pt x="77369" y="920"/>
                </a:lnTo>
                <a:lnTo>
                  <a:pt x="147827" y="920"/>
                </a:lnTo>
                <a:lnTo>
                  <a:pt x="147827" y="0"/>
                </a:lnTo>
                <a:close/>
              </a:path>
              <a:path w="282575" h="310515">
                <a:moveTo>
                  <a:pt x="282301" y="0"/>
                </a:moveTo>
                <a:lnTo>
                  <a:pt x="270340" y="0"/>
                </a:lnTo>
                <a:lnTo>
                  <a:pt x="260397" y="143"/>
                </a:lnTo>
                <a:lnTo>
                  <a:pt x="240679" y="776"/>
                </a:lnTo>
                <a:lnTo>
                  <a:pt x="230729" y="920"/>
                </a:lnTo>
                <a:lnTo>
                  <a:pt x="282301" y="920"/>
                </a:lnTo>
                <a:lnTo>
                  <a:pt x="2823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69" name="object 16"/>
          <p:cNvSpPr>
            <a:spLocks/>
          </p:cNvSpPr>
          <p:nvPr userDrawn="1"/>
        </p:nvSpPr>
        <p:spPr bwMode="auto">
          <a:xfrm>
            <a:off x="2874709"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4 w 258445"/>
              <a:gd name="T11" fmla="*/ 157007 h 219709"/>
              <a:gd name="T12" fmla="*/ 38498 w 258445"/>
              <a:gd name="T13" fmla="*/ 191595 h 219709"/>
              <a:gd name="T14" fmla="*/ 78973 w 258445"/>
              <a:gd name="T15" fmla="*/ 213174 h 219709"/>
              <a:gd name="T16" fmla="*/ 126797 w 258445"/>
              <a:gd name="T17" fmla="*/ 220617 h 219709"/>
              <a:gd name="T18" fmla="*/ 175616 w 258445"/>
              <a:gd name="T19" fmla="*/ 212659 h 219709"/>
              <a:gd name="T20" fmla="*/ 190024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4 w 258445"/>
              <a:gd name="T35" fmla="*/ 45265 h 219709"/>
              <a:gd name="T36" fmla="*/ 101079 w 258445"/>
              <a:gd name="T37" fmla="*/ 24228 h 219709"/>
              <a:gd name="T38" fmla="*/ 125876 w 258445"/>
              <a:gd name="T39" fmla="*/ 15721 h 219709"/>
              <a:gd name="T40" fmla="*/ 198345 w 258445"/>
              <a:gd name="T41" fmla="*/ 15721 h 219709"/>
              <a:gd name="T42" fmla="*/ 196895 w 258445"/>
              <a:gd name="T43" fmla="*/ 14823 h 219709"/>
              <a:gd name="T44" fmla="*/ 175796 w 258445"/>
              <a:gd name="T45" fmla="*/ 6474 h 219709"/>
              <a:gd name="T46" fmla="*/ 153488 w 258445"/>
              <a:gd name="T47" fmla="*/ 1590 h 219709"/>
              <a:gd name="T48" fmla="*/ 130493 w 258445"/>
              <a:gd name="T49" fmla="*/ 0 h 219709"/>
              <a:gd name="T50" fmla="*/ 198345 w 258445"/>
              <a:gd name="T51" fmla="*/ 15721 h 219709"/>
              <a:gd name="T52" fmla="*/ 125876 w 258445"/>
              <a:gd name="T53" fmla="*/ 15721 h 219709"/>
              <a:gd name="T54" fmla="*/ 140253 w 258445"/>
              <a:gd name="T55" fmla="*/ 18798 h 219709"/>
              <a:gd name="T56" fmla="*/ 152736 w 258445"/>
              <a:gd name="T57" fmla="*/ 26818 h 219709"/>
              <a:gd name="T58" fmla="*/ 176932 w 258445"/>
              <a:gd name="T59" fmla="*/ 65966 h 219709"/>
              <a:gd name="T60" fmla="*/ 184905 w 258445"/>
              <a:gd name="T61" fmla="*/ 117937 h 219709"/>
              <a:gd name="T62" fmla="*/ 182828 w 258445"/>
              <a:gd name="T63" fmla="*/ 144405 h 219709"/>
              <a:gd name="T64" fmla="*/ 175215 w 258445"/>
              <a:gd name="T65" fmla="*/ 172866 h 219709"/>
              <a:gd name="T66" fmla="*/ 159997 w 258445"/>
              <a:gd name="T67" fmla="*/ 195602 h 219709"/>
              <a:gd name="T68" fmla="*/ 135100 w 258445"/>
              <a:gd name="T69" fmla="*/ 204896 h 219709"/>
              <a:gd name="T70" fmla="*/ 190024 w 258445"/>
              <a:gd name="T71" fmla="*/ 204896 h 219709"/>
              <a:gd name="T72" fmla="*/ 217818 w 258445"/>
              <a:gd name="T73" fmla="*/ 189917 h 219709"/>
              <a:gd name="T74" fmla="*/ 247481 w 258445"/>
              <a:gd name="T75" fmla="*/ 154083 h 219709"/>
              <a:gd name="T76" fmla="*/ 258685 w 258445"/>
              <a:gd name="T77" fmla="*/ 106849 h 219709"/>
              <a:gd name="T78" fmla="*/ 255622 w 258445"/>
              <a:gd name="T79" fmla="*/ 83742 h 219709"/>
              <a:gd name="T80" fmla="*/ 246983 w 258445"/>
              <a:gd name="T81" fmla="*/ 62151 h 219709"/>
              <a:gd name="T82" fmla="*/ 233588 w 258445"/>
              <a:gd name="T83" fmla="*/ 42899 h 219709"/>
              <a:gd name="T84" fmla="*/ 216262 w 258445"/>
              <a:gd name="T85" fmla="*/ 26809 h 219709"/>
              <a:gd name="T86" fmla="*/ 198345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1" y="156329"/>
                </a:lnTo>
                <a:lnTo>
                  <a:pt x="38451" y="190768"/>
                </a:lnTo>
                <a:lnTo>
                  <a:pt x="78876"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79" y="45070"/>
                </a:lnTo>
                <a:lnTo>
                  <a:pt x="100955" y="24123"/>
                </a:lnTo>
                <a:lnTo>
                  <a:pt x="125721" y="15653"/>
                </a:lnTo>
                <a:lnTo>
                  <a:pt x="198101" y="15653"/>
                </a:lnTo>
                <a:lnTo>
                  <a:pt x="196653" y="14759"/>
                </a:lnTo>
                <a:lnTo>
                  <a:pt x="175580" y="6446"/>
                </a:lnTo>
                <a:lnTo>
                  <a:pt x="153299" y="1583"/>
                </a:lnTo>
                <a:lnTo>
                  <a:pt x="130333" y="0"/>
                </a:lnTo>
                <a:close/>
              </a:path>
              <a:path w="258445" h="219709">
                <a:moveTo>
                  <a:pt x="198101" y="15653"/>
                </a:moveTo>
                <a:lnTo>
                  <a:pt x="125721" y="15653"/>
                </a:lnTo>
                <a:lnTo>
                  <a:pt x="140081" y="18717"/>
                </a:lnTo>
                <a:lnTo>
                  <a:pt x="152548" y="26702"/>
                </a:lnTo>
                <a:lnTo>
                  <a:pt x="176715" y="65681"/>
                </a:lnTo>
                <a:lnTo>
                  <a:pt x="184678" y="117428"/>
                </a:lnTo>
                <a:lnTo>
                  <a:pt x="182603" y="143781"/>
                </a:lnTo>
                <a:lnTo>
                  <a:pt x="175000" y="172119"/>
                </a:lnTo>
                <a:lnTo>
                  <a:pt x="15980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0" name="object 17"/>
          <p:cNvSpPr>
            <a:spLocks/>
          </p:cNvSpPr>
          <p:nvPr userDrawn="1"/>
        </p:nvSpPr>
        <p:spPr bwMode="auto">
          <a:xfrm>
            <a:off x="3035485"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8 w 279400"/>
              <a:gd name="T21" fmla="*/ 214009 h 217170"/>
              <a:gd name="T22" fmla="*/ 123301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59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65 w 279400"/>
              <a:gd name="T53" fmla="*/ 179880 h 217170"/>
              <a:gd name="T54" fmla="*/ 261605 w 279400"/>
              <a:gd name="T55" fmla="*/ 177991 h 217170"/>
              <a:gd name="T56" fmla="*/ 250856 w 279400"/>
              <a:gd name="T57" fmla="*/ 170662 h 217170"/>
              <a:gd name="T58" fmla="*/ 249627 w 279400"/>
              <a:gd name="T59" fmla="*/ 9686 h 217170"/>
              <a:gd name="T60" fmla="*/ 200815 w 279400"/>
              <a:gd name="T61" fmla="*/ 1382 h 217170"/>
              <a:gd name="T62" fmla="*/ 168680 w 279400"/>
              <a:gd name="T63" fmla="*/ 615 h 217170"/>
              <a:gd name="T64" fmla="*/ 151992 w 279400"/>
              <a:gd name="T65" fmla="*/ 473 h 217170"/>
              <a:gd name="T66" fmla="*/ 104560 w 279400"/>
              <a:gd name="T67" fmla="*/ 473 h 217170"/>
              <a:gd name="T68" fmla="*/ 87927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8" y="213696"/>
                </a:lnTo>
                <a:lnTo>
                  <a:pt x="104560" y="215076"/>
                </a:lnTo>
                <a:lnTo>
                  <a:pt x="123301" y="212970"/>
                </a:lnTo>
                <a:lnTo>
                  <a:pt x="172245" y="187910"/>
                </a:lnTo>
                <a:lnTo>
                  <a:pt x="178250" y="183298"/>
                </a:lnTo>
                <a:lnTo>
                  <a:pt x="279105" y="183298"/>
                </a:lnTo>
                <a:lnTo>
                  <a:pt x="279105" y="181930"/>
                </a:lnTo>
                <a:lnTo>
                  <a:pt x="140019" y="181930"/>
                </a:lnTo>
                <a:lnTo>
                  <a:pt x="132074" y="180993"/>
                </a:lnTo>
                <a:lnTo>
                  <a:pt x="107319"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59" y="0"/>
                </a:moveTo>
                <a:lnTo>
                  <a:pt x="144159"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3" y="180993"/>
                </a:lnTo>
                <a:lnTo>
                  <a:pt x="274965" y="179617"/>
                </a:lnTo>
                <a:lnTo>
                  <a:pt x="270353" y="179145"/>
                </a:lnTo>
                <a:lnTo>
                  <a:pt x="261605" y="177731"/>
                </a:lnTo>
                <a:lnTo>
                  <a:pt x="254978" y="175065"/>
                </a:lnTo>
                <a:lnTo>
                  <a:pt x="250856" y="170412"/>
                </a:lnTo>
                <a:lnTo>
                  <a:pt x="249627" y="163032"/>
                </a:lnTo>
                <a:lnTo>
                  <a:pt x="249627" y="9672"/>
                </a:lnTo>
                <a:lnTo>
                  <a:pt x="251711" y="1380"/>
                </a:lnTo>
                <a:lnTo>
                  <a:pt x="200815" y="1380"/>
                </a:lnTo>
                <a:lnTo>
                  <a:pt x="190107" y="1238"/>
                </a:lnTo>
                <a:lnTo>
                  <a:pt x="168680" y="614"/>
                </a:lnTo>
                <a:lnTo>
                  <a:pt x="157972" y="472"/>
                </a:lnTo>
                <a:lnTo>
                  <a:pt x="151992" y="472"/>
                </a:lnTo>
                <a:lnTo>
                  <a:pt x="144159" y="0"/>
                </a:lnTo>
                <a:close/>
              </a:path>
              <a:path w="279400" h="217170">
                <a:moveTo>
                  <a:pt x="104560" y="472"/>
                </a:moveTo>
                <a:lnTo>
                  <a:pt x="98555" y="472"/>
                </a:lnTo>
                <a:lnTo>
                  <a:pt x="87927" y="614"/>
                </a:lnTo>
                <a:lnTo>
                  <a:pt x="66831"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1" name="object 18"/>
          <p:cNvSpPr>
            <a:spLocks/>
          </p:cNvSpPr>
          <p:nvPr userDrawn="1"/>
        </p:nvSpPr>
        <p:spPr bwMode="auto">
          <a:xfrm>
            <a:off x="3283869" y="5678088"/>
            <a:ext cx="119378" cy="214790"/>
          </a:xfrm>
          <a:custGeom>
            <a:avLst/>
            <a:gdLst>
              <a:gd name="T0" fmla="*/ 196377 w 196214"/>
              <a:gd name="T1" fmla="*/ 0 h 357504"/>
              <a:gd name="T2" fmla="*/ 164022 w 196214"/>
              <a:gd name="T3" fmla="*/ 0 h 357504"/>
              <a:gd name="T4" fmla="*/ 163572 w 196214"/>
              <a:gd name="T5" fmla="*/ 6881 h 357504"/>
              <a:gd name="T6" fmla="*/ 159407 w 196214"/>
              <a:gd name="T7" fmla="*/ 15167 h 357504"/>
              <a:gd name="T8" fmla="*/ 3692 w 196214"/>
              <a:gd name="T9" fmla="*/ 342334 h 357504"/>
              <a:gd name="T10" fmla="*/ 2307 w 196214"/>
              <a:gd name="T11" fmla="*/ 345105 h 357504"/>
              <a:gd name="T12" fmla="*/ 0 w 196214"/>
              <a:gd name="T13" fmla="*/ 348781 h 357504"/>
              <a:gd name="T14" fmla="*/ 0 w 196214"/>
              <a:gd name="T15" fmla="*/ 356620 h 357504"/>
              <a:gd name="T16" fmla="*/ 10165 w 196214"/>
              <a:gd name="T17" fmla="*/ 355216 h 357504"/>
              <a:gd name="T18" fmla="*/ 22172 w 196214"/>
              <a:gd name="T19" fmla="*/ 355212 h 357504"/>
              <a:gd name="T20" fmla="*/ 27253 w 196214"/>
              <a:gd name="T21" fmla="*/ 354133 h 357504"/>
              <a:gd name="T22" fmla="*/ 30605 w 196214"/>
              <a:gd name="T23" fmla="*/ 350374 h 357504"/>
              <a:gd name="T24" fmla="*/ 34650 w 196214"/>
              <a:gd name="T25" fmla="*/ 342334 h 357504"/>
              <a:gd name="T26" fmla="*/ 192673 w 196214"/>
              <a:gd name="T27" fmla="*/ 11949 h 357504"/>
              <a:gd name="T28" fmla="*/ 193583 w 196214"/>
              <a:gd name="T29" fmla="*/ 9663 h 357504"/>
              <a:gd name="T30" fmla="*/ 196377 w 196214"/>
              <a:gd name="T31" fmla="*/ 4596 h 357504"/>
              <a:gd name="T32" fmla="*/ 196377 w 196214"/>
              <a:gd name="T33" fmla="*/ 0 h 357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214" h="357504">
                <a:moveTo>
                  <a:pt x="195743" y="0"/>
                </a:moveTo>
                <a:lnTo>
                  <a:pt x="163492" y="0"/>
                </a:lnTo>
                <a:lnTo>
                  <a:pt x="163044" y="6887"/>
                </a:lnTo>
                <a:lnTo>
                  <a:pt x="158892" y="15180"/>
                </a:lnTo>
                <a:lnTo>
                  <a:pt x="3680" y="342637"/>
                </a:lnTo>
                <a:lnTo>
                  <a:pt x="2300" y="345410"/>
                </a:lnTo>
                <a:lnTo>
                  <a:pt x="0" y="349090"/>
                </a:lnTo>
                <a:lnTo>
                  <a:pt x="0" y="356935"/>
                </a:lnTo>
                <a:lnTo>
                  <a:pt x="10132" y="355530"/>
                </a:lnTo>
                <a:lnTo>
                  <a:pt x="22100" y="355526"/>
                </a:lnTo>
                <a:lnTo>
                  <a:pt x="27165" y="354446"/>
                </a:lnTo>
                <a:lnTo>
                  <a:pt x="30506" y="350684"/>
                </a:lnTo>
                <a:lnTo>
                  <a:pt x="34538" y="342637"/>
                </a:lnTo>
                <a:lnTo>
                  <a:pt x="192050" y="11960"/>
                </a:lnTo>
                <a:lnTo>
                  <a:pt x="192958" y="9672"/>
                </a:lnTo>
                <a:lnTo>
                  <a:pt x="195743" y="4600"/>
                </a:lnTo>
                <a:lnTo>
                  <a:pt x="1957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2" name="object 19"/>
          <p:cNvSpPr>
            <a:spLocks/>
          </p:cNvSpPr>
          <p:nvPr userDrawn="1"/>
        </p:nvSpPr>
        <p:spPr bwMode="auto">
          <a:xfrm>
            <a:off x="3477377" y="5746820"/>
            <a:ext cx="239720" cy="129829"/>
          </a:xfrm>
          <a:custGeom>
            <a:avLst/>
            <a:gdLst>
              <a:gd name="T0" fmla="*/ 0 w 395604"/>
              <a:gd name="T1" fmla="*/ 16634 h 215265"/>
              <a:gd name="T2" fmla="*/ 12882 w 395604"/>
              <a:gd name="T3" fmla="*/ 18479 h 215265"/>
              <a:gd name="T4" fmla="*/ 48772 w 395604"/>
              <a:gd name="T5" fmla="*/ 57284 h 215265"/>
              <a:gd name="T6" fmla="*/ 118253 w 395604"/>
              <a:gd name="T7" fmla="*/ 206009 h 215265"/>
              <a:gd name="T8" fmla="*/ 130217 w 395604"/>
              <a:gd name="T9" fmla="*/ 215710 h 215265"/>
              <a:gd name="T10" fmla="*/ 155548 w 395604"/>
              <a:gd name="T11" fmla="*/ 130717 h 215265"/>
              <a:gd name="T12" fmla="*/ 150938 w 395604"/>
              <a:gd name="T13" fmla="*/ 119172 h 215265"/>
              <a:gd name="T14" fmla="*/ 118253 w 395604"/>
              <a:gd name="T15" fmla="*/ 46199 h 215265"/>
              <a:gd name="T16" fmla="*/ 113209 w 395604"/>
              <a:gd name="T17" fmla="*/ 28629 h 215265"/>
              <a:gd name="T18" fmla="*/ 124598 w 395604"/>
              <a:gd name="T19" fmla="*/ 20209 h 215265"/>
              <a:gd name="T20" fmla="*/ 247564 w 395604"/>
              <a:gd name="T21" fmla="*/ 19402 h 215265"/>
              <a:gd name="T22" fmla="*/ 266907 w 395604"/>
              <a:gd name="T23" fmla="*/ 18018 h 215265"/>
              <a:gd name="T24" fmla="*/ 279330 w 395604"/>
              <a:gd name="T25" fmla="*/ 16634 h 215265"/>
              <a:gd name="T26" fmla="*/ 141261 w 395604"/>
              <a:gd name="T27" fmla="*/ 1384 h 215265"/>
              <a:gd name="T28" fmla="*/ 0 w 395604"/>
              <a:gd name="T29" fmla="*/ 0 h 215265"/>
              <a:gd name="T30" fmla="*/ 202010 w 395604"/>
              <a:gd name="T31" fmla="*/ 95628 h 215265"/>
              <a:gd name="T32" fmla="*/ 206158 w 395604"/>
              <a:gd name="T33" fmla="*/ 105766 h 215265"/>
              <a:gd name="T34" fmla="*/ 254472 w 395604"/>
              <a:gd name="T35" fmla="*/ 206470 h 215265"/>
              <a:gd name="T36" fmla="*/ 267826 w 395604"/>
              <a:gd name="T37" fmla="*/ 215710 h 215265"/>
              <a:gd name="T38" fmla="*/ 289914 w 395604"/>
              <a:gd name="T39" fmla="*/ 127949 h 215265"/>
              <a:gd name="T40" fmla="*/ 284858 w 395604"/>
              <a:gd name="T41" fmla="*/ 114084 h 215265"/>
              <a:gd name="T42" fmla="*/ 247564 w 395604"/>
              <a:gd name="T43" fmla="*/ 19402 h 215265"/>
              <a:gd name="T44" fmla="*/ 156699 w 395604"/>
              <a:gd name="T45" fmla="*/ 21120 h 215265"/>
              <a:gd name="T46" fmla="*/ 172070 w 395604"/>
              <a:gd name="T47" fmla="*/ 36162 h 215265"/>
              <a:gd name="T48" fmla="*/ 181312 w 395604"/>
              <a:gd name="T49" fmla="*/ 52659 h 215265"/>
              <a:gd name="T50" fmla="*/ 188220 w 395604"/>
              <a:gd name="T51" fmla="*/ 72522 h 215265"/>
              <a:gd name="T52" fmla="*/ 182692 w 395604"/>
              <a:gd name="T53" fmla="*/ 83147 h 215265"/>
              <a:gd name="T54" fmla="*/ 160144 w 395604"/>
              <a:gd name="T55" fmla="*/ 130717 h 215265"/>
              <a:gd name="T56" fmla="*/ 192344 w 395604"/>
              <a:gd name="T57" fmla="*/ 105766 h 215265"/>
              <a:gd name="T58" fmla="*/ 196953 w 395604"/>
              <a:gd name="T59" fmla="*/ 95628 h 215265"/>
              <a:gd name="T60" fmla="*/ 254943 w 395604"/>
              <a:gd name="T61" fmla="*/ 51723 h 215265"/>
              <a:gd name="T62" fmla="*/ 247564 w 395604"/>
              <a:gd name="T63" fmla="*/ 35563 h 215265"/>
              <a:gd name="T64" fmla="*/ 296809 w 395604"/>
              <a:gd name="T65" fmla="*/ 0 h 215265"/>
              <a:gd name="T66" fmla="*/ 304647 w 395604"/>
              <a:gd name="T67" fmla="*/ 17545 h 215265"/>
              <a:gd name="T68" fmla="*/ 318467 w 395604"/>
              <a:gd name="T69" fmla="*/ 19820 h 215265"/>
              <a:gd name="T70" fmla="*/ 330303 w 395604"/>
              <a:gd name="T71" fmla="*/ 26659 h 215265"/>
              <a:gd name="T72" fmla="*/ 332146 w 395604"/>
              <a:gd name="T73" fmla="*/ 34652 h 215265"/>
              <a:gd name="T74" fmla="*/ 300499 w 395604"/>
              <a:gd name="T75" fmla="*/ 116877 h 215265"/>
              <a:gd name="T76" fmla="*/ 317039 w 395604"/>
              <a:gd name="T77" fmla="*/ 127949 h 215265"/>
              <a:gd name="T78" fmla="*/ 352961 w 395604"/>
              <a:gd name="T79" fmla="*/ 44815 h 215265"/>
              <a:gd name="T80" fmla="*/ 360327 w 395604"/>
              <a:gd name="T81" fmla="*/ 30038 h 215265"/>
              <a:gd name="T82" fmla="*/ 370899 w 395604"/>
              <a:gd name="T83" fmla="*/ 20786 h 215265"/>
              <a:gd name="T84" fmla="*/ 387471 w 395604"/>
              <a:gd name="T85" fmla="*/ 17083 h 215265"/>
              <a:gd name="T86" fmla="*/ 395285 w 395604"/>
              <a:gd name="T87" fmla="*/ 1384 h 215265"/>
              <a:gd name="T88" fmla="*/ 339815 w 395604"/>
              <a:gd name="T89" fmla="*/ 1242 h 215265"/>
              <a:gd name="T90" fmla="*/ 314747 w 395604"/>
              <a:gd name="T91" fmla="*/ 473 h 215265"/>
              <a:gd name="T92" fmla="*/ 296809 w 395604"/>
              <a:gd name="T93" fmla="*/ 0 h 215265"/>
              <a:gd name="T94" fmla="*/ 266447 w 395604"/>
              <a:gd name="T95" fmla="*/ 473 h 215265"/>
              <a:gd name="T96" fmla="*/ 279330 w 395604"/>
              <a:gd name="T97" fmla="*/ 1384 h 215265"/>
              <a:gd name="T98" fmla="*/ 395285 w 395604"/>
              <a:gd name="T99" fmla="*/ 473 h 215265"/>
              <a:gd name="T100" fmla="*/ 373206 w 395604"/>
              <a:gd name="T101" fmla="*/ 616 h 215265"/>
              <a:gd name="T102" fmla="*/ 348364 w 395604"/>
              <a:gd name="T103" fmla="*/ 1384 h 215265"/>
              <a:gd name="T104" fmla="*/ 395285 w 395604"/>
              <a:gd name="T105" fmla="*/ 473 h 215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5604" h="215265">
                <a:moveTo>
                  <a:pt x="0" y="0"/>
                </a:moveTo>
                <a:lnTo>
                  <a:pt x="0" y="16585"/>
                </a:lnTo>
                <a:lnTo>
                  <a:pt x="7360" y="17965"/>
                </a:lnTo>
                <a:lnTo>
                  <a:pt x="12892" y="18425"/>
                </a:lnTo>
                <a:lnTo>
                  <a:pt x="26245" y="19805"/>
                </a:lnTo>
                <a:lnTo>
                  <a:pt x="48811" y="57116"/>
                </a:lnTo>
                <a:lnTo>
                  <a:pt x="114208" y="197110"/>
                </a:lnTo>
                <a:lnTo>
                  <a:pt x="118348" y="205403"/>
                </a:lnTo>
                <a:lnTo>
                  <a:pt x="120188" y="215076"/>
                </a:lnTo>
                <a:lnTo>
                  <a:pt x="130321" y="215076"/>
                </a:lnTo>
                <a:lnTo>
                  <a:pt x="180751" y="130333"/>
                </a:lnTo>
                <a:lnTo>
                  <a:pt x="155672" y="130333"/>
                </a:lnTo>
                <a:lnTo>
                  <a:pt x="151979" y="119753"/>
                </a:lnTo>
                <a:lnTo>
                  <a:pt x="151059" y="118821"/>
                </a:lnTo>
                <a:lnTo>
                  <a:pt x="120661" y="51571"/>
                </a:lnTo>
                <a:lnTo>
                  <a:pt x="118348" y="46063"/>
                </a:lnTo>
                <a:lnTo>
                  <a:pt x="113300" y="34550"/>
                </a:lnTo>
                <a:lnTo>
                  <a:pt x="113300" y="28545"/>
                </a:lnTo>
                <a:lnTo>
                  <a:pt x="116711" y="22838"/>
                </a:lnTo>
                <a:lnTo>
                  <a:pt x="124698" y="20150"/>
                </a:lnTo>
                <a:lnTo>
                  <a:pt x="133893" y="19359"/>
                </a:lnTo>
                <a:lnTo>
                  <a:pt x="247762" y="19345"/>
                </a:lnTo>
                <a:lnTo>
                  <a:pt x="260207" y="18873"/>
                </a:lnTo>
                <a:lnTo>
                  <a:pt x="267120" y="17965"/>
                </a:lnTo>
                <a:lnTo>
                  <a:pt x="272640" y="17493"/>
                </a:lnTo>
                <a:lnTo>
                  <a:pt x="279553" y="16585"/>
                </a:lnTo>
                <a:lnTo>
                  <a:pt x="279553" y="1380"/>
                </a:lnTo>
                <a:lnTo>
                  <a:pt x="141374" y="1380"/>
                </a:lnTo>
                <a:lnTo>
                  <a:pt x="9672" y="472"/>
                </a:lnTo>
                <a:lnTo>
                  <a:pt x="0" y="0"/>
                </a:lnTo>
                <a:close/>
              </a:path>
              <a:path w="395604" h="215265">
                <a:moveTo>
                  <a:pt x="276226" y="95347"/>
                </a:moveTo>
                <a:lnTo>
                  <a:pt x="202171" y="95347"/>
                </a:lnTo>
                <a:lnTo>
                  <a:pt x="205863" y="104548"/>
                </a:lnTo>
                <a:lnTo>
                  <a:pt x="206323" y="105455"/>
                </a:lnTo>
                <a:lnTo>
                  <a:pt x="250535" y="197110"/>
                </a:lnTo>
                <a:lnTo>
                  <a:pt x="254675" y="205863"/>
                </a:lnTo>
                <a:lnTo>
                  <a:pt x="256987" y="215076"/>
                </a:lnTo>
                <a:lnTo>
                  <a:pt x="268040" y="215076"/>
                </a:lnTo>
                <a:lnTo>
                  <a:pt x="317292" y="127573"/>
                </a:lnTo>
                <a:lnTo>
                  <a:pt x="290146" y="127573"/>
                </a:lnTo>
                <a:lnTo>
                  <a:pt x="285533" y="115128"/>
                </a:lnTo>
                <a:lnTo>
                  <a:pt x="285086" y="113748"/>
                </a:lnTo>
                <a:lnTo>
                  <a:pt x="276226" y="95347"/>
                </a:lnTo>
                <a:close/>
              </a:path>
              <a:path w="395604" h="215265">
                <a:moveTo>
                  <a:pt x="247762" y="19345"/>
                </a:moveTo>
                <a:lnTo>
                  <a:pt x="140926" y="19345"/>
                </a:lnTo>
                <a:lnTo>
                  <a:pt x="156824" y="21058"/>
                </a:lnTo>
                <a:lnTo>
                  <a:pt x="165854" y="26485"/>
                </a:lnTo>
                <a:lnTo>
                  <a:pt x="172208" y="36056"/>
                </a:lnTo>
                <a:lnTo>
                  <a:pt x="180077" y="50203"/>
                </a:lnTo>
                <a:lnTo>
                  <a:pt x="181457" y="52504"/>
                </a:lnTo>
                <a:lnTo>
                  <a:pt x="188370" y="65396"/>
                </a:lnTo>
                <a:lnTo>
                  <a:pt x="188370" y="72309"/>
                </a:lnTo>
                <a:lnTo>
                  <a:pt x="184205" y="80142"/>
                </a:lnTo>
                <a:lnTo>
                  <a:pt x="182838" y="82902"/>
                </a:lnTo>
                <a:lnTo>
                  <a:pt x="161652" y="126193"/>
                </a:lnTo>
                <a:lnTo>
                  <a:pt x="160272" y="130333"/>
                </a:lnTo>
                <a:lnTo>
                  <a:pt x="180751" y="130333"/>
                </a:lnTo>
                <a:lnTo>
                  <a:pt x="192498" y="105455"/>
                </a:lnTo>
                <a:lnTo>
                  <a:pt x="192970" y="104548"/>
                </a:lnTo>
                <a:lnTo>
                  <a:pt x="197110" y="95347"/>
                </a:lnTo>
                <a:lnTo>
                  <a:pt x="276226" y="95347"/>
                </a:lnTo>
                <a:lnTo>
                  <a:pt x="255147" y="51571"/>
                </a:lnTo>
                <a:lnTo>
                  <a:pt x="252387" y="45591"/>
                </a:lnTo>
                <a:lnTo>
                  <a:pt x="247762" y="35458"/>
                </a:lnTo>
                <a:lnTo>
                  <a:pt x="247762" y="19345"/>
                </a:lnTo>
                <a:close/>
              </a:path>
              <a:path w="395604" h="215265">
                <a:moveTo>
                  <a:pt x="297046" y="0"/>
                </a:moveTo>
                <a:lnTo>
                  <a:pt x="297046" y="17493"/>
                </a:lnTo>
                <a:lnTo>
                  <a:pt x="304891" y="17493"/>
                </a:lnTo>
                <a:lnTo>
                  <a:pt x="311331" y="18425"/>
                </a:lnTo>
                <a:lnTo>
                  <a:pt x="318722" y="19762"/>
                </a:lnTo>
                <a:lnTo>
                  <a:pt x="325551" y="22222"/>
                </a:lnTo>
                <a:lnTo>
                  <a:pt x="330567" y="26581"/>
                </a:lnTo>
                <a:lnTo>
                  <a:pt x="332421" y="33272"/>
                </a:lnTo>
                <a:lnTo>
                  <a:pt x="332412" y="34550"/>
                </a:lnTo>
                <a:lnTo>
                  <a:pt x="302119" y="113748"/>
                </a:lnTo>
                <a:lnTo>
                  <a:pt x="300739" y="116533"/>
                </a:lnTo>
                <a:lnTo>
                  <a:pt x="297046" y="127573"/>
                </a:lnTo>
                <a:lnTo>
                  <a:pt x="317292" y="127573"/>
                </a:lnTo>
                <a:lnTo>
                  <a:pt x="350483" y="51571"/>
                </a:lnTo>
                <a:lnTo>
                  <a:pt x="353243" y="44683"/>
                </a:lnTo>
                <a:lnTo>
                  <a:pt x="356923" y="36391"/>
                </a:lnTo>
                <a:lnTo>
                  <a:pt x="360615" y="29950"/>
                </a:lnTo>
                <a:lnTo>
                  <a:pt x="366136" y="20725"/>
                </a:lnTo>
                <a:lnTo>
                  <a:pt x="371196" y="20725"/>
                </a:lnTo>
                <a:lnTo>
                  <a:pt x="381801" y="18425"/>
                </a:lnTo>
                <a:lnTo>
                  <a:pt x="387781" y="17033"/>
                </a:lnTo>
                <a:lnTo>
                  <a:pt x="395601" y="15653"/>
                </a:lnTo>
                <a:lnTo>
                  <a:pt x="395601" y="1380"/>
                </a:lnTo>
                <a:lnTo>
                  <a:pt x="348642" y="1380"/>
                </a:lnTo>
                <a:lnTo>
                  <a:pt x="340087" y="1238"/>
                </a:lnTo>
                <a:lnTo>
                  <a:pt x="323310" y="614"/>
                </a:lnTo>
                <a:lnTo>
                  <a:pt x="314999" y="472"/>
                </a:lnTo>
                <a:lnTo>
                  <a:pt x="309031" y="472"/>
                </a:lnTo>
                <a:lnTo>
                  <a:pt x="297046" y="0"/>
                </a:lnTo>
                <a:close/>
              </a:path>
              <a:path w="395604" h="215265">
                <a:moveTo>
                  <a:pt x="273100" y="472"/>
                </a:moveTo>
                <a:lnTo>
                  <a:pt x="266660" y="472"/>
                </a:lnTo>
                <a:lnTo>
                  <a:pt x="141374" y="1380"/>
                </a:lnTo>
                <a:lnTo>
                  <a:pt x="279553" y="1380"/>
                </a:lnTo>
                <a:lnTo>
                  <a:pt x="273100" y="472"/>
                </a:lnTo>
                <a:close/>
              </a:path>
              <a:path w="395604" h="215265">
                <a:moveTo>
                  <a:pt x="395601" y="472"/>
                </a:moveTo>
                <a:lnTo>
                  <a:pt x="381801" y="472"/>
                </a:lnTo>
                <a:lnTo>
                  <a:pt x="373504" y="614"/>
                </a:lnTo>
                <a:lnTo>
                  <a:pt x="356925" y="1238"/>
                </a:lnTo>
                <a:lnTo>
                  <a:pt x="348642" y="1380"/>
                </a:lnTo>
                <a:lnTo>
                  <a:pt x="395601" y="1380"/>
                </a:lnTo>
                <a:lnTo>
                  <a:pt x="395601"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3" name="object 20"/>
          <p:cNvSpPr>
            <a:spLocks/>
          </p:cNvSpPr>
          <p:nvPr userDrawn="1"/>
        </p:nvSpPr>
        <p:spPr bwMode="auto">
          <a:xfrm>
            <a:off x="3719022" y="5688589"/>
            <a:ext cx="87608" cy="186151"/>
          </a:xfrm>
          <a:custGeom>
            <a:avLst/>
            <a:gdLst>
              <a:gd name="T0" fmla="*/ 10650 w 143510"/>
              <a:gd name="T1" fmla="*/ 145066 h 308609"/>
              <a:gd name="T2" fmla="*/ 29526 w 143510"/>
              <a:gd name="T3" fmla="*/ 149085 h 308609"/>
              <a:gd name="T4" fmla="*/ 37423 w 143510"/>
              <a:gd name="T5" fmla="*/ 165398 h 308609"/>
              <a:gd name="T6" fmla="*/ 37141 w 143510"/>
              <a:gd name="T7" fmla="*/ 265059 h 308609"/>
              <a:gd name="T8" fmla="*/ 34304 w 143510"/>
              <a:gd name="T9" fmla="*/ 283185 h 308609"/>
              <a:gd name="T10" fmla="*/ 17609 w 143510"/>
              <a:gd name="T11" fmla="*/ 290119 h 308609"/>
              <a:gd name="T12" fmla="*/ 5544 w 143510"/>
              <a:gd name="T13" fmla="*/ 291965 h 308609"/>
              <a:gd name="T14" fmla="*/ 0 w 143510"/>
              <a:gd name="T15" fmla="*/ 308601 h 308609"/>
              <a:gd name="T16" fmla="*/ 13892 w 143510"/>
              <a:gd name="T17" fmla="*/ 309512 h 308609"/>
              <a:gd name="T18" fmla="*/ 56930 w 143510"/>
              <a:gd name="T19" fmla="*/ 308743 h 308609"/>
              <a:gd name="T20" fmla="*/ 144176 w 143510"/>
              <a:gd name="T21" fmla="*/ 294733 h 308609"/>
              <a:gd name="T22" fmla="*/ 133051 w 143510"/>
              <a:gd name="T23" fmla="*/ 291054 h 308609"/>
              <a:gd name="T24" fmla="*/ 118271 w 143510"/>
              <a:gd name="T25" fmla="*/ 289200 h 308609"/>
              <a:gd name="T26" fmla="*/ 108007 w 143510"/>
              <a:gd name="T27" fmla="*/ 283185 h 308609"/>
              <a:gd name="T28" fmla="*/ 105866 w 143510"/>
              <a:gd name="T29" fmla="*/ 265059 h 308609"/>
              <a:gd name="T30" fmla="*/ 106155 w 143510"/>
              <a:gd name="T31" fmla="*/ 246232 h 308609"/>
              <a:gd name="T32" fmla="*/ 144176 w 143510"/>
              <a:gd name="T33" fmla="*/ 308601 h 308609"/>
              <a:gd name="T34" fmla="*/ 85998 w 143510"/>
              <a:gd name="T35" fmla="*/ 308743 h 308609"/>
              <a:gd name="T36" fmla="*/ 129808 w 143510"/>
              <a:gd name="T37" fmla="*/ 309512 h 308609"/>
              <a:gd name="T38" fmla="*/ 144176 w 143510"/>
              <a:gd name="T39" fmla="*/ 308601 h 308609"/>
              <a:gd name="T40" fmla="*/ 89935 w 143510"/>
              <a:gd name="T41" fmla="*/ 86849 h 308609"/>
              <a:gd name="T42" fmla="*/ 82977 w 143510"/>
              <a:gd name="T43" fmla="*/ 95168 h 308609"/>
              <a:gd name="T44" fmla="*/ 3241 w 143510"/>
              <a:gd name="T45" fmla="*/ 129351 h 308609"/>
              <a:gd name="T46" fmla="*/ 10650 w 143510"/>
              <a:gd name="T47" fmla="*/ 145066 h 308609"/>
              <a:gd name="T48" fmla="*/ 106155 w 143510"/>
              <a:gd name="T49" fmla="*/ 98871 h 308609"/>
              <a:gd name="T50" fmla="*/ 71387 w 143510"/>
              <a:gd name="T51" fmla="*/ 0 h 308609"/>
              <a:gd name="T52" fmla="*/ 43116 w 143510"/>
              <a:gd name="T53" fmla="*/ 9473 h 308609"/>
              <a:gd name="T54" fmla="*/ 30137 w 143510"/>
              <a:gd name="T55" fmla="*/ 35567 h 308609"/>
              <a:gd name="T56" fmla="*/ 41959 w 143510"/>
              <a:gd name="T57" fmla="*/ 62936 h 308609"/>
              <a:gd name="T58" fmla="*/ 70461 w 143510"/>
              <a:gd name="T59" fmla="*/ 72982 h 308609"/>
              <a:gd name="T60" fmla="*/ 99674 w 143510"/>
              <a:gd name="T61" fmla="*/ 62877 h 308609"/>
              <a:gd name="T62" fmla="*/ 112187 w 143510"/>
              <a:gd name="T63" fmla="*/ 35094 h 308609"/>
              <a:gd name="T64" fmla="*/ 99615 w 143510"/>
              <a:gd name="T65" fmla="*/ 9063 h 308609"/>
              <a:gd name="T66" fmla="*/ 71387 w 143510"/>
              <a:gd name="T67" fmla="*/ 0 h 308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510" h="308609">
                <a:moveTo>
                  <a:pt x="105455" y="144619"/>
                </a:moveTo>
                <a:lnTo>
                  <a:pt x="10580" y="144619"/>
                </a:lnTo>
                <a:lnTo>
                  <a:pt x="17033" y="145066"/>
                </a:lnTo>
                <a:lnTo>
                  <a:pt x="29331" y="148626"/>
                </a:lnTo>
                <a:lnTo>
                  <a:pt x="35282" y="155205"/>
                </a:lnTo>
                <a:lnTo>
                  <a:pt x="37176" y="164889"/>
                </a:lnTo>
                <a:lnTo>
                  <a:pt x="37248" y="254344"/>
                </a:lnTo>
                <a:lnTo>
                  <a:pt x="36896" y="264243"/>
                </a:lnTo>
                <a:lnTo>
                  <a:pt x="35940" y="273968"/>
                </a:lnTo>
                <a:lnTo>
                  <a:pt x="34078" y="282313"/>
                </a:lnTo>
                <a:lnTo>
                  <a:pt x="31766" y="288778"/>
                </a:lnTo>
                <a:lnTo>
                  <a:pt x="17493" y="289226"/>
                </a:lnTo>
                <a:lnTo>
                  <a:pt x="11040" y="290158"/>
                </a:lnTo>
                <a:lnTo>
                  <a:pt x="5507" y="291066"/>
                </a:lnTo>
                <a:lnTo>
                  <a:pt x="0" y="293826"/>
                </a:lnTo>
                <a:lnTo>
                  <a:pt x="0" y="307651"/>
                </a:lnTo>
                <a:lnTo>
                  <a:pt x="7820" y="308559"/>
                </a:lnTo>
                <a:lnTo>
                  <a:pt x="13800" y="308559"/>
                </a:lnTo>
                <a:lnTo>
                  <a:pt x="28176" y="308417"/>
                </a:lnTo>
                <a:lnTo>
                  <a:pt x="56555" y="307793"/>
                </a:lnTo>
                <a:lnTo>
                  <a:pt x="143226" y="307651"/>
                </a:lnTo>
                <a:lnTo>
                  <a:pt x="143226" y="293826"/>
                </a:lnTo>
                <a:lnTo>
                  <a:pt x="137246" y="291066"/>
                </a:lnTo>
                <a:lnTo>
                  <a:pt x="132174" y="290158"/>
                </a:lnTo>
                <a:lnTo>
                  <a:pt x="125113" y="289322"/>
                </a:lnTo>
                <a:lnTo>
                  <a:pt x="117492" y="288310"/>
                </a:lnTo>
                <a:lnTo>
                  <a:pt x="110992" y="286261"/>
                </a:lnTo>
                <a:lnTo>
                  <a:pt x="107295" y="282313"/>
                </a:lnTo>
                <a:lnTo>
                  <a:pt x="105649" y="273968"/>
                </a:lnTo>
                <a:lnTo>
                  <a:pt x="105168" y="264243"/>
                </a:lnTo>
                <a:lnTo>
                  <a:pt x="105290" y="254344"/>
                </a:lnTo>
                <a:lnTo>
                  <a:pt x="105455" y="245474"/>
                </a:lnTo>
                <a:lnTo>
                  <a:pt x="105455" y="144619"/>
                </a:lnTo>
                <a:close/>
              </a:path>
              <a:path w="143510" h="308609">
                <a:moveTo>
                  <a:pt x="143226" y="307651"/>
                </a:moveTo>
                <a:lnTo>
                  <a:pt x="70917" y="307651"/>
                </a:lnTo>
                <a:lnTo>
                  <a:pt x="85431" y="307793"/>
                </a:lnTo>
                <a:lnTo>
                  <a:pt x="114446" y="308417"/>
                </a:lnTo>
                <a:lnTo>
                  <a:pt x="128953" y="308559"/>
                </a:lnTo>
                <a:lnTo>
                  <a:pt x="134934" y="308559"/>
                </a:lnTo>
                <a:lnTo>
                  <a:pt x="143226" y="307651"/>
                </a:lnTo>
                <a:close/>
              </a:path>
              <a:path w="143510" h="308609">
                <a:moveTo>
                  <a:pt x="106388" y="86582"/>
                </a:moveTo>
                <a:lnTo>
                  <a:pt x="89342" y="86582"/>
                </a:lnTo>
                <a:lnTo>
                  <a:pt x="85202" y="91655"/>
                </a:lnTo>
                <a:lnTo>
                  <a:pt x="82430" y="94875"/>
                </a:lnTo>
                <a:lnTo>
                  <a:pt x="38655" y="121298"/>
                </a:lnTo>
                <a:lnTo>
                  <a:pt x="3220" y="128953"/>
                </a:lnTo>
                <a:lnTo>
                  <a:pt x="3220" y="145066"/>
                </a:lnTo>
                <a:lnTo>
                  <a:pt x="10580" y="144619"/>
                </a:lnTo>
                <a:lnTo>
                  <a:pt x="105455" y="144619"/>
                </a:lnTo>
                <a:lnTo>
                  <a:pt x="105455" y="98567"/>
                </a:lnTo>
                <a:lnTo>
                  <a:pt x="106388" y="86582"/>
                </a:lnTo>
                <a:close/>
              </a:path>
              <a:path w="143510" h="308609">
                <a:moveTo>
                  <a:pt x="70917" y="0"/>
                </a:moveTo>
                <a:lnTo>
                  <a:pt x="55969" y="2433"/>
                </a:lnTo>
                <a:lnTo>
                  <a:pt x="42832" y="9444"/>
                </a:lnTo>
                <a:lnTo>
                  <a:pt x="33493" y="20597"/>
                </a:lnTo>
                <a:lnTo>
                  <a:pt x="29938" y="35458"/>
                </a:lnTo>
                <a:lnTo>
                  <a:pt x="33090" y="51000"/>
                </a:lnTo>
                <a:lnTo>
                  <a:pt x="41682" y="62742"/>
                </a:lnTo>
                <a:lnTo>
                  <a:pt x="54417" y="70167"/>
                </a:lnTo>
                <a:lnTo>
                  <a:pt x="69997" y="72757"/>
                </a:lnTo>
                <a:lnTo>
                  <a:pt x="85804" y="70159"/>
                </a:lnTo>
                <a:lnTo>
                  <a:pt x="99017" y="62683"/>
                </a:lnTo>
                <a:lnTo>
                  <a:pt x="108081" y="50801"/>
                </a:lnTo>
                <a:lnTo>
                  <a:pt x="111448" y="34986"/>
                </a:lnTo>
                <a:lnTo>
                  <a:pt x="108031" y="20004"/>
                </a:lnTo>
                <a:lnTo>
                  <a:pt x="98959" y="9035"/>
                </a:lnTo>
                <a:lnTo>
                  <a:pt x="85999" y="2295"/>
                </a:lnTo>
                <a:lnTo>
                  <a:pt x="709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4" name="object 21"/>
          <p:cNvSpPr>
            <a:spLocks/>
          </p:cNvSpPr>
          <p:nvPr userDrawn="1"/>
        </p:nvSpPr>
        <p:spPr bwMode="auto">
          <a:xfrm>
            <a:off x="3802780" y="5710545"/>
            <a:ext cx="98198" cy="166104"/>
          </a:xfrm>
          <a:custGeom>
            <a:avLst/>
            <a:gdLst>
              <a:gd name="T0" fmla="*/ 101315 w 161925"/>
              <a:gd name="T1" fmla="*/ 83297 h 274954"/>
              <a:gd name="T2" fmla="*/ 25338 w 161925"/>
              <a:gd name="T3" fmla="*/ 83297 h 274954"/>
              <a:gd name="T4" fmla="*/ 30858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31 w 161925"/>
              <a:gd name="T29" fmla="*/ 240601 h 274954"/>
              <a:gd name="T30" fmla="*/ 123893 w 161925"/>
              <a:gd name="T31" fmla="*/ 240601 h 274954"/>
              <a:gd name="T32" fmla="*/ 110064 w 161925"/>
              <a:gd name="T33" fmla="*/ 233249 h 274954"/>
              <a:gd name="T34" fmla="*/ 103447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5 w 161925"/>
              <a:gd name="T45" fmla="*/ 229272 h 274954"/>
              <a:gd name="T46" fmla="*/ 143118 w 161925"/>
              <a:gd name="T47" fmla="*/ 233887 h 274954"/>
              <a:gd name="T48" fmla="*/ 134368 w 161925"/>
              <a:gd name="T49" fmla="*/ 238503 h 274954"/>
              <a:gd name="T50" fmla="*/ 123893 w 161925"/>
              <a:gd name="T51" fmla="*/ 240601 h 274954"/>
              <a:gd name="T52" fmla="*/ 160731 w 161925"/>
              <a:gd name="T53" fmla="*/ 240601 h 274954"/>
              <a:gd name="T54" fmla="*/ 161652 w 161925"/>
              <a:gd name="T55" fmla="*/ 239677 h 274954"/>
              <a:gd name="T56" fmla="*/ 161652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6002 w 161925"/>
              <a:gd name="T67" fmla="*/ 15275 h 274954"/>
              <a:gd name="T68" fmla="*/ 49684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58"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31" y="239494"/>
                </a:lnTo>
                <a:lnTo>
                  <a:pt x="123893" y="239494"/>
                </a:lnTo>
                <a:lnTo>
                  <a:pt x="110064" y="232176"/>
                </a:lnTo>
                <a:lnTo>
                  <a:pt x="103447" y="214798"/>
                </a:lnTo>
                <a:lnTo>
                  <a:pt x="101409" y="194224"/>
                </a:lnTo>
                <a:lnTo>
                  <a:pt x="101315" y="82914"/>
                </a:lnTo>
                <a:close/>
              </a:path>
              <a:path w="161925" h="274954">
                <a:moveTo>
                  <a:pt x="159352" y="226129"/>
                </a:moveTo>
                <a:lnTo>
                  <a:pt x="156132" y="226129"/>
                </a:lnTo>
                <a:lnTo>
                  <a:pt x="150315" y="228217"/>
                </a:lnTo>
                <a:lnTo>
                  <a:pt x="143118" y="232811"/>
                </a:lnTo>
                <a:lnTo>
                  <a:pt x="134368" y="237406"/>
                </a:lnTo>
                <a:lnTo>
                  <a:pt x="123893" y="239494"/>
                </a:lnTo>
                <a:lnTo>
                  <a:pt x="160731" y="239494"/>
                </a:lnTo>
                <a:lnTo>
                  <a:pt x="161652" y="238574"/>
                </a:lnTo>
                <a:lnTo>
                  <a:pt x="161652" y="228914"/>
                </a:lnTo>
                <a:lnTo>
                  <a:pt x="159352" y="226129"/>
                </a:lnTo>
                <a:close/>
              </a:path>
              <a:path w="161925" h="274954">
                <a:moveTo>
                  <a:pt x="101315" y="0"/>
                </a:moveTo>
                <a:lnTo>
                  <a:pt x="83822" y="0"/>
                </a:lnTo>
                <a:lnTo>
                  <a:pt x="79222" y="9225"/>
                </a:lnTo>
                <a:lnTo>
                  <a:pt x="76002" y="15205"/>
                </a:lnTo>
                <a:lnTo>
                  <a:pt x="49684"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5" name="object 22"/>
          <p:cNvSpPr>
            <a:spLocks/>
          </p:cNvSpPr>
          <p:nvPr userDrawn="1"/>
        </p:nvSpPr>
        <p:spPr bwMode="auto">
          <a:xfrm>
            <a:off x="3901941" y="5678088"/>
            <a:ext cx="182919" cy="196652"/>
          </a:xfrm>
          <a:custGeom>
            <a:avLst/>
            <a:gdLst>
              <a:gd name="T0" fmla="*/ 96715 w 301625"/>
              <a:gd name="T1" fmla="*/ 0 h 326390"/>
              <a:gd name="T2" fmla="*/ 84730 w 301625"/>
              <a:gd name="T3" fmla="*/ 5057 h 326390"/>
              <a:gd name="T4" fmla="*/ 4127 w 301625"/>
              <a:gd name="T5" fmla="*/ 23519 h 326390"/>
              <a:gd name="T6" fmla="*/ 9672 w 301625"/>
              <a:gd name="T7" fmla="*/ 38753 h 326390"/>
              <a:gd name="T8" fmla="*/ 28046 w 301625"/>
              <a:gd name="T9" fmla="*/ 42464 h 326390"/>
              <a:gd name="T10" fmla="*/ 37581 w 301625"/>
              <a:gd name="T11" fmla="*/ 57449 h 326390"/>
              <a:gd name="T12" fmla="*/ 37771 w 301625"/>
              <a:gd name="T13" fmla="*/ 264862 h 326390"/>
              <a:gd name="T14" fmla="*/ 17965 w 301625"/>
              <a:gd name="T15" fmla="*/ 306867 h 326390"/>
              <a:gd name="T16" fmla="*/ 5980 w 301625"/>
              <a:gd name="T17" fmla="*/ 309159 h 326390"/>
              <a:gd name="T18" fmla="*/ 0 w 301625"/>
              <a:gd name="T19" fmla="*/ 326237 h 326390"/>
              <a:gd name="T20" fmla="*/ 14272 w 301625"/>
              <a:gd name="T21" fmla="*/ 326686 h 326390"/>
              <a:gd name="T22" fmla="*/ 139067 w 301625"/>
              <a:gd name="T23" fmla="*/ 325777 h 326390"/>
              <a:gd name="T24" fmla="*/ 141846 w 301625"/>
              <a:gd name="T25" fmla="*/ 310093 h 326390"/>
              <a:gd name="T26" fmla="*/ 120213 w 301625"/>
              <a:gd name="T27" fmla="*/ 306394 h 326390"/>
              <a:gd name="T28" fmla="*/ 109608 w 301625"/>
              <a:gd name="T29" fmla="*/ 264862 h 326390"/>
              <a:gd name="T30" fmla="*/ 144507 w 301625"/>
              <a:gd name="T31" fmla="*/ 141731 h 326390"/>
              <a:gd name="T32" fmla="*/ 252851 w 301625"/>
              <a:gd name="T33" fmla="*/ 140739 h 326390"/>
              <a:gd name="T34" fmla="*/ 110068 w 301625"/>
              <a:gd name="T35" fmla="*/ 137513 h 326390"/>
              <a:gd name="T36" fmla="*/ 109694 w 301625"/>
              <a:gd name="T37" fmla="*/ 15099 h 326390"/>
              <a:gd name="T38" fmla="*/ 139067 w 301625"/>
              <a:gd name="T39" fmla="*/ 325777 h 326390"/>
              <a:gd name="T40" fmla="*/ 110848 w 301625"/>
              <a:gd name="T41" fmla="*/ 325919 h 326390"/>
              <a:gd name="T42" fmla="*/ 130793 w 301625"/>
              <a:gd name="T43" fmla="*/ 326686 h 326390"/>
              <a:gd name="T44" fmla="*/ 139067 w 301625"/>
              <a:gd name="T45" fmla="*/ 325777 h 326390"/>
              <a:gd name="T46" fmla="*/ 154292 w 301625"/>
              <a:gd name="T47" fmla="*/ 140739 h 326390"/>
              <a:gd name="T48" fmla="*/ 187330 w 301625"/>
              <a:gd name="T49" fmla="*/ 158849 h 326390"/>
              <a:gd name="T50" fmla="*/ 192050 w 301625"/>
              <a:gd name="T51" fmla="*/ 198428 h 326390"/>
              <a:gd name="T52" fmla="*/ 192088 w 301625"/>
              <a:gd name="T53" fmla="*/ 282975 h 326390"/>
              <a:gd name="T54" fmla="*/ 186990 w 301625"/>
              <a:gd name="T55" fmla="*/ 300389 h 326390"/>
              <a:gd name="T56" fmla="*/ 174545 w 301625"/>
              <a:gd name="T57" fmla="*/ 306867 h 326390"/>
              <a:gd name="T58" fmla="*/ 163952 w 301625"/>
              <a:gd name="T59" fmla="*/ 309632 h 326390"/>
              <a:gd name="T60" fmla="*/ 159799 w 301625"/>
              <a:gd name="T61" fmla="*/ 325304 h 326390"/>
              <a:gd name="T62" fmla="*/ 170865 w 301625"/>
              <a:gd name="T63" fmla="*/ 326686 h 326390"/>
              <a:gd name="T64" fmla="*/ 209399 w 301625"/>
              <a:gd name="T65" fmla="*/ 325919 h 326390"/>
              <a:gd name="T66" fmla="*/ 301199 w 301625"/>
              <a:gd name="T67" fmla="*/ 325777 h 326390"/>
              <a:gd name="T68" fmla="*/ 295666 w 301625"/>
              <a:gd name="T69" fmla="*/ 309159 h 326390"/>
              <a:gd name="T70" fmla="*/ 272640 w 301625"/>
              <a:gd name="T71" fmla="*/ 306394 h 326390"/>
              <a:gd name="T72" fmla="*/ 264676 w 301625"/>
              <a:gd name="T73" fmla="*/ 291667 h 326390"/>
              <a:gd name="T74" fmla="*/ 263900 w 301625"/>
              <a:gd name="T75" fmla="*/ 194255 h 326390"/>
              <a:gd name="T76" fmla="*/ 263541 w 301625"/>
              <a:gd name="T77" fmla="*/ 177337 h 326390"/>
              <a:gd name="T78" fmla="*/ 257102 w 301625"/>
              <a:gd name="T79" fmla="*/ 146950 h 326390"/>
              <a:gd name="T80" fmla="*/ 301199 w 301625"/>
              <a:gd name="T81" fmla="*/ 325777 h 326390"/>
              <a:gd name="T82" fmla="*/ 238419 w 301625"/>
              <a:gd name="T83" fmla="*/ 325919 h 326390"/>
              <a:gd name="T84" fmla="*/ 287373 w 301625"/>
              <a:gd name="T85" fmla="*/ 326686 h 326390"/>
              <a:gd name="T86" fmla="*/ 301199 w 301625"/>
              <a:gd name="T87" fmla="*/ 326237 h 326390"/>
              <a:gd name="T88" fmla="*/ 141846 w 301625"/>
              <a:gd name="T89" fmla="*/ 309632 h 326390"/>
              <a:gd name="T90" fmla="*/ 141846 w 301625"/>
              <a:gd name="T91" fmla="*/ 310093 h 326390"/>
              <a:gd name="T92" fmla="*/ 187438 w 301625"/>
              <a:gd name="T93" fmla="*/ 109821 h 326390"/>
              <a:gd name="T94" fmla="*/ 137296 w 301625"/>
              <a:gd name="T95" fmla="*/ 123667 h 326390"/>
              <a:gd name="T96" fmla="*/ 112368 w 301625"/>
              <a:gd name="T97" fmla="*/ 137513 h 326390"/>
              <a:gd name="T98" fmla="*/ 247787 w 301625"/>
              <a:gd name="T99" fmla="*/ 133340 h 326390"/>
              <a:gd name="T100" fmla="*/ 220032 w 301625"/>
              <a:gd name="T101" fmla="*/ 115704 h 326390"/>
              <a:gd name="T102" fmla="*/ 187438 w 301625"/>
              <a:gd name="T103" fmla="*/ 109821 h 3263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1625" h="326390">
                <a:moveTo>
                  <a:pt x="111920" y="0"/>
                </a:moveTo>
                <a:lnTo>
                  <a:pt x="96715" y="0"/>
                </a:lnTo>
                <a:lnTo>
                  <a:pt x="89330" y="3220"/>
                </a:lnTo>
                <a:lnTo>
                  <a:pt x="84730" y="5047"/>
                </a:lnTo>
                <a:lnTo>
                  <a:pt x="39522" y="18914"/>
                </a:lnTo>
                <a:lnTo>
                  <a:pt x="4127" y="23473"/>
                </a:lnTo>
                <a:lnTo>
                  <a:pt x="4127" y="37298"/>
                </a:lnTo>
                <a:lnTo>
                  <a:pt x="9672" y="38678"/>
                </a:lnTo>
                <a:lnTo>
                  <a:pt x="13352" y="39138"/>
                </a:lnTo>
                <a:lnTo>
                  <a:pt x="28046" y="42382"/>
                </a:lnTo>
                <a:lnTo>
                  <a:pt x="35231" y="47830"/>
                </a:lnTo>
                <a:lnTo>
                  <a:pt x="37581" y="57337"/>
                </a:lnTo>
                <a:lnTo>
                  <a:pt x="37771" y="72757"/>
                </a:lnTo>
                <a:lnTo>
                  <a:pt x="37771" y="264348"/>
                </a:lnTo>
                <a:lnTo>
                  <a:pt x="37965" y="271060"/>
                </a:lnTo>
                <a:lnTo>
                  <a:pt x="17965" y="306271"/>
                </a:lnTo>
                <a:lnTo>
                  <a:pt x="11040" y="307651"/>
                </a:lnTo>
                <a:lnTo>
                  <a:pt x="5980" y="308559"/>
                </a:lnTo>
                <a:lnTo>
                  <a:pt x="0" y="311319"/>
                </a:lnTo>
                <a:lnTo>
                  <a:pt x="0" y="325604"/>
                </a:lnTo>
                <a:lnTo>
                  <a:pt x="8292" y="326052"/>
                </a:lnTo>
                <a:lnTo>
                  <a:pt x="14272" y="326052"/>
                </a:lnTo>
                <a:lnTo>
                  <a:pt x="104075" y="325144"/>
                </a:lnTo>
                <a:lnTo>
                  <a:pt x="139067" y="325144"/>
                </a:lnTo>
                <a:lnTo>
                  <a:pt x="141846" y="324224"/>
                </a:lnTo>
                <a:lnTo>
                  <a:pt x="141846" y="309491"/>
                </a:lnTo>
                <a:lnTo>
                  <a:pt x="133106" y="309491"/>
                </a:lnTo>
                <a:lnTo>
                  <a:pt x="120213" y="305799"/>
                </a:lnTo>
                <a:lnTo>
                  <a:pt x="109450" y="271060"/>
                </a:lnTo>
                <a:lnTo>
                  <a:pt x="109608" y="264348"/>
                </a:lnTo>
                <a:lnTo>
                  <a:pt x="109596" y="171897"/>
                </a:lnTo>
                <a:lnTo>
                  <a:pt x="144507" y="141456"/>
                </a:lnTo>
                <a:lnTo>
                  <a:pt x="154292" y="140466"/>
                </a:lnTo>
                <a:lnTo>
                  <a:pt x="252851" y="140466"/>
                </a:lnTo>
                <a:lnTo>
                  <a:pt x="250643" y="137246"/>
                </a:lnTo>
                <a:lnTo>
                  <a:pt x="110068" y="137246"/>
                </a:lnTo>
                <a:lnTo>
                  <a:pt x="109608" y="134934"/>
                </a:lnTo>
                <a:lnTo>
                  <a:pt x="109694" y="15070"/>
                </a:lnTo>
                <a:lnTo>
                  <a:pt x="111920" y="0"/>
                </a:lnTo>
                <a:close/>
              </a:path>
              <a:path w="301625" h="326390">
                <a:moveTo>
                  <a:pt x="139067" y="325144"/>
                </a:moveTo>
                <a:lnTo>
                  <a:pt x="104075" y="325144"/>
                </a:lnTo>
                <a:lnTo>
                  <a:pt x="110848" y="325286"/>
                </a:lnTo>
                <a:lnTo>
                  <a:pt x="124035" y="325910"/>
                </a:lnTo>
                <a:lnTo>
                  <a:pt x="130793" y="326052"/>
                </a:lnTo>
                <a:lnTo>
                  <a:pt x="136326" y="326052"/>
                </a:lnTo>
                <a:lnTo>
                  <a:pt x="139067" y="325144"/>
                </a:lnTo>
                <a:close/>
              </a:path>
              <a:path w="301625" h="326390">
                <a:moveTo>
                  <a:pt x="252851" y="140466"/>
                </a:moveTo>
                <a:lnTo>
                  <a:pt x="154292" y="140466"/>
                </a:lnTo>
                <a:lnTo>
                  <a:pt x="176121" y="145445"/>
                </a:lnTo>
                <a:lnTo>
                  <a:pt x="187330" y="158541"/>
                </a:lnTo>
                <a:lnTo>
                  <a:pt x="191460" y="176993"/>
                </a:lnTo>
                <a:lnTo>
                  <a:pt x="192050" y="198043"/>
                </a:lnTo>
                <a:lnTo>
                  <a:pt x="192139" y="280066"/>
                </a:lnTo>
                <a:lnTo>
                  <a:pt x="192088" y="282426"/>
                </a:lnTo>
                <a:lnTo>
                  <a:pt x="190697" y="291876"/>
                </a:lnTo>
                <a:lnTo>
                  <a:pt x="186990" y="299806"/>
                </a:lnTo>
                <a:lnTo>
                  <a:pt x="182825" y="304866"/>
                </a:lnTo>
                <a:lnTo>
                  <a:pt x="174545" y="306271"/>
                </a:lnTo>
                <a:lnTo>
                  <a:pt x="169025" y="307651"/>
                </a:lnTo>
                <a:lnTo>
                  <a:pt x="163952" y="309031"/>
                </a:lnTo>
                <a:lnTo>
                  <a:pt x="159799" y="311779"/>
                </a:lnTo>
                <a:lnTo>
                  <a:pt x="159799" y="324672"/>
                </a:lnTo>
                <a:lnTo>
                  <a:pt x="165332" y="326052"/>
                </a:lnTo>
                <a:lnTo>
                  <a:pt x="170865" y="326052"/>
                </a:lnTo>
                <a:lnTo>
                  <a:pt x="183708" y="325910"/>
                </a:lnTo>
                <a:lnTo>
                  <a:pt x="209399" y="325286"/>
                </a:lnTo>
                <a:lnTo>
                  <a:pt x="221976" y="325144"/>
                </a:lnTo>
                <a:lnTo>
                  <a:pt x="301199" y="325144"/>
                </a:lnTo>
                <a:lnTo>
                  <a:pt x="301199" y="311319"/>
                </a:lnTo>
                <a:lnTo>
                  <a:pt x="295666" y="308559"/>
                </a:lnTo>
                <a:lnTo>
                  <a:pt x="281865" y="306271"/>
                </a:lnTo>
                <a:lnTo>
                  <a:pt x="272640" y="305799"/>
                </a:lnTo>
                <a:lnTo>
                  <a:pt x="267120" y="297978"/>
                </a:lnTo>
                <a:lnTo>
                  <a:pt x="264676" y="291101"/>
                </a:lnTo>
                <a:lnTo>
                  <a:pt x="263856" y="282426"/>
                </a:lnTo>
                <a:lnTo>
                  <a:pt x="263900" y="193878"/>
                </a:lnTo>
                <a:lnTo>
                  <a:pt x="263667" y="179145"/>
                </a:lnTo>
                <a:lnTo>
                  <a:pt x="263541" y="176993"/>
                </a:lnTo>
                <a:lnTo>
                  <a:pt x="261886" y="161932"/>
                </a:lnTo>
                <a:lnTo>
                  <a:pt x="257102" y="146665"/>
                </a:lnTo>
                <a:lnTo>
                  <a:pt x="252851" y="140466"/>
                </a:lnTo>
                <a:close/>
              </a:path>
              <a:path w="301625" h="326390">
                <a:moveTo>
                  <a:pt x="301199" y="325144"/>
                </a:moveTo>
                <a:lnTo>
                  <a:pt x="221976" y="325144"/>
                </a:lnTo>
                <a:lnTo>
                  <a:pt x="238419" y="325286"/>
                </a:lnTo>
                <a:lnTo>
                  <a:pt x="270945" y="325910"/>
                </a:lnTo>
                <a:lnTo>
                  <a:pt x="287373" y="326052"/>
                </a:lnTo>
                <a:lnTo>
                  <a:pt x="293378" y="326052"/>
                </a:lnTo>
                <a:lnTo>
                  <a:pt x="301199" y="325604"/>
                </a:lnTo>
                <a:lnTo>
                  <a:pt x="301199" y="325144"/>
                </a:lnTo>
                <a:close/>
              </a:path>
              <a:path w="301625" h="326390">
                <a:moveTo>
                  <a:pt x="141846" y="309031"/>
                </a:moveTo>
                <a:lnTo>
                  <a:pt x="133106" y="309491"/>
                </a:lnTo>
                <a:lnTo>
                  <a:pt x="141846" y="309491"/>
                </a:lnTo>
                <a:lnTo>
                  <a:pt x="141846" y="309031"/>
                </a:lnTo>
                <a:close/>
              </a:path>
              <a:path w="301625" h="326390">
                <a:moveTo>
                  <a:pt x="187438" y="109608"/>
                </a:moveTo>
                <a:lnTo>
                  <a:pt x="159714" y="113926"/>
                </a:lnTo>
                <a:lnTo>
                  <a:pt x="137296" y="123427"/>
                </a:lnTo>
                <a:lnTo>
                  <a:pt x="121181" y="132928"/>
                </a:lnTo>
                <a:lnTo>
                  <a:pt x="112368" y="137246"/>
                </a:lnTo>
                <a:lnTo>
                  <a:pt x="250643" y="137246"/>
                </a:lnTo>
                <a:lnTo>
                  <a:pt x="247787" y="133081"/>
                </a:lnTo>
                <a:lnTo>
                  <a:pt x="235118" y="122815"/>
                </a:lnTo>
                <a:lnTo>
                  <a:pt x="220032" y="115479"/>
                </a:lnTo>
                <a:lnTo>
                  <a:pt x="203737" y="111076"/>
                </a:lnTo>
                <a:lnTo>
                  <a:pt x="187438" y="109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6" name="object 23"/>
          <p:cNvSpPr>
            <a:spLocks/>
          </p:cNvSpPr>
          <p:nvPr userDrawn="1"/>
        </p:nvSpPr>
        <p:spPr bwMode="auto">
          <a:xfrm>
            <a:off x="4086785"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4 w 258445"/>
              <a:gd name="T11" fmla="*/ 157007 h 219709"/>
              <a:gd name="T12" fmla="*/ 38498 w 258445"/>
              <a:gd name="T13" fmla="*/ 191595 h 219709"/>
              <a:gd name="T14" fmla="*/ 78973 w 258445"/>
              <a:gd name="T15" fmla="*/ 213174 h 219709"/>
              <a:gd name="T16" fmla="*/ 126796 w 258445"/>
              <a:gd name="T17" fmla="*/ 220617 h 219709"/>
              <a:gd name="T18" fmla="*/ 175615 w 258445"/>
              <a:gd name="T19" fmla="*/ 212659 h 219709"/>
              <a:gd name="T20" fmla="*/ 190023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5 w 258445"/>
              <a:gd name="T35" fmla="*/ 45265 h 219709"/>
              <a:gd name="T36" fmla="*/ 101084 w 258445"/>
              <a:gd name="T37" fmla="*/ 24228 h 219709"/>
              <a:gd name="T38" fmla="*/ 125887 w 258445"/>
              <a:gd name="T39" fmla="*/ 15721 h 219709"/>
              <a:gd name="T40" fmla="*/ 198344 w 258445"/>
              <a:gd name="T41" fmla="*/ 15721 h 219709"/>
              <a:gd name="T42" fmla="*/ 196894 w 258445"/>
              <a:gd name="T43" fmla="*/ 14823 h 219709"/>
              <a:gd name="T44" fmla="*/ 175795 w 258445"/>
              <a:gd name="T45" fmla="*/ 6474 h 219709"/>
              <a:gd name="T46" fmla="*/ 153487 w 258445"/>
              <a:gd name="T47" fmla="*/ 1590 h 219709"/>
              <a:gd name="T48" fmla="*/ 130493 w 258445"/>
              <a:gd name="T49" fmla="*/ 0 h 219709"/>
              <a:gd name="T50" fmla="*/ 198344 w 258445"/>
              <a:gd name="T51" fmla="*/ 15721 h 219709"/>
              <a:gd name="T52" fmla="*/ 125887 w 258445"/>
              <a:gd name="T53" fmla="*/ 15721 h 219709"/>
              <a:gd name="T54" fmla="*/ 140269 w 258445"/>
              <a:gd name="T55" fmla="*/ 18798 h 219709"/>
              <a:gd name="T56" fmla="*/ 152746 w 258445"/>
              <a:gd name="T57" fmla="*/ 26818 h 219709"/>
              <a:gd name="T58" fmla="*/ 176932 w 258445"/>
              <a:gd name="T59" fmla="*/ 65966 h 219709"/>
              <a:gd name="T60" fmla="*/ 184905 w 258445"/>
              <a:gd name="T61" fmla="*/ 117937 h 219709"/>
              <a:gd name="T62" fmla="*/ 182831 w 258445"/>
              <a:gd name="T63" fmla="*/ 144405 h 219709"/>
              <a:gd name="T64" fmla="*/ 175224 w 258445"/>
              <a:gd name="T65" fmla="*/ 172866 h 219709"/>
              <a:gd name="T66" fmla="*/ 160006 w 258445"/>
              <a:gd name="T67" fmla="*/ 195602 h 219709"/>
              <a:gd name="T68" fmla="*/ 135100 w 258445"/>
              <a:gd name="T69" fmla="*/ 204896 h 219709"/>
              <a:gd name="T70" fmla="*/ 190023 w 258445"/>
              <a:gd name="T71" fmla="*/ 204896 h 219709"/>
              <a:gd name="T72" fmla="*/ 217817 w 258445"/>
              <a:gd name="T73" fmla="*/ 189917 h 219709"/>
              <a:gd name="T74" fmla="*/ 247480 w 258445"/>
              <a:gd name="T75" fmla="*/ 154083 h 219709"/>
              <a:gd name="T76" fmla="*/ 258684 w 258445"/>
              <a:gd name="T77" fmla="*/ 106849 h 219709"/>
              <a:gd name="T78" fmla="*/ 255621 w 258445"/>
              <a:gd name="T79" fmla="*/ 83742 h 219709"/>
              <a:gd name="T80" fmla="*/ 246982 w 258445"/>
              <a:gd name="T81" fmla="*/ 62151 h 219709"/>
              <a:gd name="T82" fmla="*/ 233587 w 258445"/>
              <a:gd name="T83" fmla="*/ 42899 h 219709"/>
              <a:gd name="T84" fmla="*/ 216261 w 258445"/>
              <a:gd name="T85" fmla="*/ 26809 h 219709"/>
              <a:gd name="T86" fmla="*/ 198344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1" y="156329"/>
                </a:lnTo>
                <a:lnTo>
                  <a:pt x="38451" y="190768"/>
                </a:lnTo>
                <a:lnTo>
                  <a:pt x="78876"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7" y="18717"/>
                </a:lnTo>
                <a:lnTo>
                  <a:pt x="152559" y="26702"/>
                </a:lnTo>
                <a:lnTo>
                  <a:pt x="176715" y="65681"/>
                </a:lnTo>
                <a:lnTo>
                  <a:pt x="184678" y="117428"/>
                </a:lnTo>
                <a:lnTo>
                  <a:pt x="182607" y="143781"/>
                </a:lnTo>
                <a:lnTo>
                  <a:pt x="175009" y="172119"/>
                </a:lnTo>
                <a:lnTo>
                  <a:pt x="15981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7" name="object 24"/>
          <p:cNvSpPr>
            <a:spLocks/>
          </p:cNvSpPr>
          <p:nvPr userDrawn="1"/>
        </p:nvSpPr>
        <p:spPr bwMode="auto">
          <a:xfrm>
            <a:off x="4247560"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605 w 279400"/>
              <a:gd name="T15" fmla="*/ 17519 h 217170"/>
              <a:gd name="T16" fmla="*/ 37825 w 279400"/>
              <a:gd name="T17" fmla="*/ 54461 h 217170"/>
              <a:gd name="T18" fmla="*/ 38249 w 279400"/>
              <a:gd name="T19" fmla="*/ 151099 h 217170"/>
              <a:gd name="T20" fmla="*/ 90338 w 279400"/>
              <a:gd name="T21" fmla="*/ 214009 h 217170"/>
              <a:gd name="T22" fmla="*/ 123301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59 w 279400"/>
              <a:gd name="T39" fmla="*/ 0 h 217170"/>
              <a:gd name="T40" fmla="*/ 149691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53 w 279400"/>
              <a:gd name="T53" fmla="*/ 179880 h 217170"/>
              <a:gd name="T54" fmla="*/ 261605 w 279400"/>
              <a:gd name="T55" fmla="*/ 177991 h 217170"/>
              <a:gd name="T56" fmla="*/ 250856 w 279400"/>
              <a:gd name="T57" fmla="*/ 170662 h 217170"/>
              <a:gd name="T58" fmla="*/ 249627 w 279400"/>
              <a:gd name="T59" fmla="*/ 9686 h 217170"/>
              <a:gd name="T60" fmla="*/ 200815 w 279400"/>
              <a:gd name="T61" fmla="*/ 1382 h 217170"/>
              <a:gd name="T62" fmla="*/ 168677 w 279400"/>
              <a:gd name="T63" fmla="*/ 615 h 217170"/>
              <a:gd name="T64" fmla="*/ 151992 w 279400"/>
              <a:gd name="T65" fmla="*/ 473 h 217170"/>
              <a:gd name="T66" fmla="*/ 104560 w 279400"/>
              <a:gd name="T67" fmla="*/ 473 h 217170"/>
              <a:gd name="T68" fmla="*/ 87933 w 279400"/>
              <a:gd name="T69" fmla="*/ 615 h 217170"/>
              <a:gd name="T70" fmla="*/ 56196 w 279400"/>
              <a:gd name="T71" fmla="*/ 1382 h 217170"/>
              <a:gd name="T72" fmla="*/ 104560 w 279400"/>
              <a:gd name="T73" fmla="*/ 473 h 217170"/>
              <a:gd name="T74" fmla="*/ 243647 w 279400"/>
              <a:gd name="T75" fmla="*/ 473 h 217170"/>
              <a:gd name="T76" fmla="*/ 211520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605" y="17493"/>
                </a:lnTo>
                <a:lnTo>
                  <a:pt x="19358" y="19345"/>
                </a:lnTo>
                <a:lnTo>
                  <a:pt x="37825" y="54381"/>
                </a:lnTo>
                <a:lnTo>
                  <a:pt x="37833" y="138154"/>
                </a:lnTo>
                <a:lnTo>
                  <a:pt x="38249" y="150878"/>
                </a:lnTo>
                <a:lnTo>
                  <a:pt x="52504" y="192970"/>
                </a:lnTo>
                <a:lnTo>
                  <a:pt x="90338" y="213696"/>
                </a:lnTo>
                <a:lnTo>
                  <a:pt x="104560" y="215076"/>
                </a:lnTo>
                <a:lnTo>
                  <a:pt x="123301" y="212970"/>
                </a:lnTo>
                <a:lnTo>
                  <a:pt x="172245" y="187910"/>
                </a:lnTo>
                <a:lnTo>
                  <a:pt x="178250" y="183298"/>
                </a:lnTo>
                <a:lnTo>
                  <a:pt x="279105" y="183298"/>
                </a:lnTo>
                <a:lnTo>
                  <a:pt x="279105" y="181930"/>
                </a:lnTo>
                <a:lnTo>
                  <a:pt x="140019" y="181930"/>
                </a:lnTo>
                <a:lnTo>
                  <a:pt x="132074" y="180993"/>
                </a:lnTo>
                <a:lnTo>
                  <a:pt x="107322"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59" y="0"/>
                </a:moveTo>
                <a:lnTo>
                  <a:pt x="144159" y="14272"/>
                </a:lnTo>
                <a:lnTo>
                  <a:pt x="149691"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2" y="180993"/>
                </a:lnTo>
                <a:lnTo>
                  <a:pt x="274953" y="179617"/>
                </a:lnTo>
                <a:lnTo>
                  <a:pt x="270353" y="179145"/>
                </a:lnTo>
                <a:lnTo>
                  <a:pt x="261605" y="177731"/>
                </a:lnTo>
                <a:lnTo>
                  <a:pt x="254978" y="175065"/>
                </a:lnTo>
                <a:lnTo>
                  <a:pt x="250856" y="170412"/>
                </a:lnTo>
                <a:lnTo>
                  <a:pt x="249627" y="163032"/>
                </a:lnTo>
                <a:lnTo>
                  <a:pt x="249627" y="9672"/>
                </a:lnTo>
                <a:lnTo>
                  <a:pt x="251711" y="1380"/>
                </a:lnTo>
                <a:lnTo>
                  <a:pt x="200815" y="1380"/>
                </a:lnTo>
                <a:lnTo>
                  <a:pt x="190096" y="1238"/>
                </a:lnTo>
                <a:lnTo>
                  <a:pt x="168677" y="614"/>
                </a:lnTo>
                <a:lnTo>
                  <a:pt x="157972" y="472"/>
                </a:lnTo>
                <a:lnTo>
                  <a:pt x="151992" y="472"/>
                </a:lnTo>
                <a:lnTo>
                  <a:pt x="144159" y="0"/>
                </a:lnTo>
                <a:close/>
              </a:path>
              <a:path w="279400" h="217170">
                <a:moveTo>
                  <a:pt x="104560" y="472"/>
                </a:moveTo>
                <a:lnTo>
                  <a:pt x="98567" y="472"/>
                </a:lnTo>
                <a:lnTo>
                  <a:pt x="87933" y="614"/>
                </a:lnTo>
                <a:lnTo>
                  <a:pt x="66831" y="1238"/>
                </a:lnTo>
                <a:lnTo>
                  <a:pt x="56196" y="1380"/>
                </a:lnTo>
                <a:lnTo>
                  <a:pt x="105940" y="1380"/>
                </a:lnTo>
                <a:lnTo>
                  <a:pt x="104560" y="472"/>
                </a:lnTo>
                <a:close/>
              </a:path>
              <a:path w="279400" h="217170">
                <a:moveTo>
                  <a:pt x="251939" y="472"/>
                </a:moveTo>
                <a:lnTo>
                  <a:pt x="243647" y="472"/>
                </a:lnTo>
                <a:lnTo>
                  <a:pt x="232935" y="614"/>
                </a:lnTo>
                <a:lnTo>
                  <a:pt x="211520"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8" name="object 25"/>
          <p:cNvSpPr>
            <a:spLocks/>
          </p:cNvSpPr>
          <p:nvPr userDrawn="1"/>
        </p:nvSpPr>
        <p:spPr bwMode="auto">
          <a:xfrm>
            <a:off x="4417001" y="5710545"/>
            <a:ext cx="98198" cy="166104"/>
          </a:xfrm>
          <a:custGeom>
            <a:avLst/>
            <a:gdLst>
              <a:gd name="T0" fmla="*/ 101315 w 161925"/>
              <a:gd name="T1" fmla="*/ 83297 h 274954"/>
              <a:gd name="T2" fmla="*/ 25338 w 161925"/>
              <a:gd name="T3" fmla="*/ 83297 h 274954"/>
              <a:gd name="T4" fmla="*/ 30845 w 161925"/>
              <a:gd name="T5" fmla="*/ 84684 h 274954"/>
              <a:gd name="T6" fmla="*/ 31778 w 161925"/>
              <a:gd name="T7" fmla="*/ 89306 h 274954"/>
              <a:gd name="T8" fmla="*/ 32698 w 161925"/>
              <a:gd name="T9" fmla="*/ 93003 h 274954"/>
              <a:gd name="T10" fmla="*/ 33158 w 161925"/>
              <a:gd name="T11" fmla="*/ 105043 h 274954"/>
              <a:gd name="T12" fmla="*/ 33158 w 161925"/>
              <a:gd name="T13" fmla="*/ 205428 h 274954"/>
              <a:gd name="T14" fmla="*/ 33755 w 161925"/>
              <a:gd name="T15" fmla="*/ 218661 h 274954"/>
              <a:gd name="T16" fmla="*/ 46523 w 161925"/>
              <a:gd name="T17" fmla="*/ 256789 h 274954"/>
              <a:gd name="T18" fmla="*/ 88882 w 161925"/>
              <a:gd name="T19" fmla="*/ 276224 h 274954"/>
              <a:gd name="T20" fmla="*/ 104974 w 161925"/>
              <a:gd name="T21" fmla="*/ 274621 h 274954"/>
              <a:gd name="T22" fmla="*/ 120894 w 161925"/>
              <a:gd name="T23" fmla="*/ 269981 h 274954"/>
              <a:gd name="T24" fmla="*/ 135774 w 161925"/>
              <a:gd name="T25" fmla="*/ 262565 h 274954"/>
              <a:gd name="T26" fmla="*/ 148747 w 161925"/>
              <a:gd name="T27" fmla="*/ 252629 h 274954"/>
              <a:gd name="T28" fmla="*/ 160731 w 161925"/>
              <a:gd name="T29" fmla="*/ 240601 h 274954"/>
              <a:gd name="T30" fmla="*/ 123893 w 161925"/>
              <a:gd name="T31" fmla="*/ 240601 h 274954"/>
              <a:gd name="T32" fmla="*/ 110064 w 161925"/>
              <a:gd name="T33" fmla="*/ 233249 h 274954"/>
              <a:gd name="T34" fmla="*/ 103447 w 161925"/>
              <a:gd name="T35" fmla="*/ 215791 h 274954"/>
              <a:gd name="T36" fmla="*/ 101409 w 161925"/>
              <a:gd name="T37" fmla="*/ 195122 h 274954"/>
              <a:gd name="T38" fmla="*/ 101315 w 161925"/>
              <a:gd name="T39" fmla="*/ 83297 h 274954"/>
              <a:gd name="T40" fmla="*/ 159352 w 161925"/>
              <a:gd name="T41" fmla="*/ 227174 h 274954"/>
              <a:gd name="T42" fmla="*/ 156132 w 161925"/>
              <a:gd name="T43" fmla="*/ 227174 h 274954"/>
              <a:gd name="T44" fmla="*/ 150315 w 161925"/>
              <a:gd name="T45" fmla="*/ 229272 h 274954"/>
              <a:gd name="T46" fmla="*/ 143118 w 161925"/>
              <a:gd name="T47" fmla="*/ 233887 h 274954"/>
              <a:gd name="T48" fmla="*/ 134368 w 161925"/>
              <a:gd name="T49" fmla="*/ 238503 h 274954"/>
              <a:gd name="T50" fmla="*/ 123893 w 161925"/>
              <a:gd name="T51" fmla="*/ 240601 h 274954"/>
              <a:gd name="T52" fmla="*/ 160731 w 161925"/>
              <a:gd name="T53" fmla="*/ 240601 h 274954"/>
              <a:gd name="T54" fmla="*/ 161652 w 161925"/>
              <a:gd name="T55" fmla="*/ 239677 h 274954"/>
              <a:gd name="T56" fmla="*/ 161652 w 161925"/>
              <a:gd name="T57" fmla="*/ 229972 h 274954"/>
              <a:gd name="T58" fmla="*/ 159352 w 161925"/>
              <a:gd name="T59" fmla="*/ 227174 h 274954"/>
              <a:gd name="T60" fmla="*/ 101315 w 161925"/>
              <a:gd name="T61" fmla="*/ 0 h 274954"/>
              <a:gd name="T62" fmla="*/ 83822 w 161925"/>
              <a:gd name="T63" fmla="*/ 0 h 274954"/>
              <a:gd name="T64" fmla="*/ 79222 w 161925"/>
              <a:gd name="T65" fmla="*/ 9268 h 274954"/>
              <a:gd name="T66" fmla="*/ 75989 w 161925"/>
              <a:gd name="T67" fmla="*/ 15275 h 274954"/>
              <a:gd name="T68" fmla="*/ 49683 w 161925"/>
              <a:gd name="T69" fmla="*/ 45522 h 274954"/>
              <a:gd name="T70" fmla="*/ 14732 w 161925"/>
              <a:gd name="T71" fmla="*/ 65698 h 274954"/>
              <a:gd name="T72" fmla="*/ 9660 w 161925"/>
              <a:gd name="T73" fmla="*/ 67548 h 274954"/>
              <a:gd name="T74" fmla="*/ 0 w 161925"/>
              <a:gd name="T75" fmla="*/ 71257 h 274954"/>
              <a:gd name="T76" fmla="*/ 0 w 161925"/>
              <a:gd name="T77" fmla="*/ 85596 h 274954"/>
              <a:gd name="T78" fmla="*/ 14732 w 161925"/>
              <a:gd name="T79" fmla="*/ 83297 h 274954"/>
              <a:gd name="T80" fmla="*/ 101315 w 161925"/>
              <a:gd name="T81" fmla="*/ 83297 h 274954"/>
              <a:gd name="T82" fmla="*/ 101315 w 161925"/>
              <a:gd name="T83" fmla="*/ 82823 h 274954"/>
              <a:gd name="T84" fmla="*/ 154752 w 161925"/>
              <a:gd name="T85" fmla="*/ 82823 h 274954"/>
              <a:gd name="T86" fmla="*/ 154752 w 161925"/>
              <a:gd name="T87" fmla="*/ 62014 h 274954"/>
              <a:gd name="T88" fmla="*/ 99475 w 161925"/>
              <a:gd name="T89" fmla="*/ 62014 h 274954"/>
              <a:gd name="T90" fmla="*/ 99475 w 161925"/>
              <a:gd name="T91" fmla="*/ 10654 h 274954"/>
              <a:gd name="T92" fmla="*/ 101315 w 161925"/>
              <a:gd name="T93" fmla="*/ 0 h 274954"/>
              <a:gd name="T94" fmla="*/ 154752 w 161925"/>
              <a:gd name="T95" fmla="*/ 82823 h 274954"/>
              <a:gd name="T96" fmla="*/ 101315 w 161925"/>
              <a:gd name="T97" fmla="*/ 82823 h 274954"/>
              <a:gd name="T98" fmla="*/ 101315 w 161925"/>
              <a:gd name="T99" fmla="*/ 83297 h 274954"/>
              <a:gd name="T100" fmla="*/ 151532 w 161925"/>
              <a:gd name="T101" fmla="*/ 83297 h 274954"/>
              <a:gd name="T102" fmla="*/ 154752 w 161925"/>
              <a:gd name="T103" fmla="*/ 83747 h 274954"/>
              <a:gd name="T104" fmla="*/ 154752 w 161925"/>
              <a:gd name="T105" fmla="*/ 82823 h 274954"/>
              <a:gd name="T106" fmla="*/ 154752 w 161925"/>
              <a:gd name="T107" fmla="*/ 59216 h 274954"/>
              <a:gd name="T108" fmla="*/ 147839 w 161925"/>
              <a:gd name="T109" fmla="*/ 61539 h 274954"/>
              <a:gd name="T110" fmla="*/ 102248 w 161925"/>
              <a:gd name="T111" fmla="*/ 61539 h 274954"/>
              <a:gd name="T112" fmla="*/ 99475 w 161925"/>
              <a:gd name="T113" fmla="*/ 62014 h 274954"/>
              <a:gd name="T114" fmla="*/ 154752 w 161925"/>
              <a:gd name="T115" fmla="*/ 62014 h 274954"/>
              <a:gd name="T116" fmla="*/ 154752 w 161925"/>
              <a:gd name="T117" fmla="*/ 59216 h 2749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925" h="274954">
                <a:moveTo>
                  <a:pt x="101315" y="82914"/>
                </a:moveTo>
                <a:lnTo>
                  <a:pt x="25338" y="82914"/>
                </a:lnTo>
                <a:lnTo>
                  <a:pt x="30845" y="84294"/>
                </a:lnTo>
                <a:lnTo>
                  <a:pt x="31778" y="88895"/>
                </a:lnTo>
                <a:lnTo>
                  <a:pt x="32698" y="92575"/>
                </a:lnTo>
                <a:lnTo>
                  <a:pt x="33158" y="104560"/>
                </a:lnTo>
                <a:lnTo>
                  <a:pt x="33158" y="204483"/>
                </a:lnTo>
                <a:lnTo>
                  <a:pt x="33755" y="217655"/>
                </a:lnTo>
                <a:lnTo>
                  <a:pt x="46523" y="255607"/>
                </a:lnTo>
                <a:lnTo>
                  <a:pt x="88882" y="274953"/>
                </a:lnTo>
                <a:lnTo>
                  <a:pt x="104974" y="273357"/>
                </a:lnTo>
                <a:lnTo>
                  <a:pt x="120894" y="268739"/>
                </a:lnTo>
                <a:lnTo>
                  <a:pt x="135774" y="261357"/>
                </a:lnTo>
                <a:lnTo>
                  <a:pt x="148747" y="251467"/>
                </a:lnTo>
                <a:lnTo>
                  <a:pt x="160731" y="239494"/>
                </a:lnTo>
                <a:lnTo>
                  <a:pt x="123893" y="239494"/>
                </a:lnTo>
                <a:lnTo>
                  <a:pt x="110064" y="232176"/>
                </a:lnTo>
                <a:lnTo>
                  <a:pt x="103447" y="214798"/>
                </a:lnTo>
                <a:lnTo>
                  <a:pt x="101409" y="194224"/>
                </a:lnTo>
                <a:lnTo>
                  <a:pt x="101315" y="82914"/>
                </a:lnTo>
                <a:close/>
              </a:path>
              <a:path w="161925" h="274954">
                <a:moveTo>
                  <a:pt x="159352" y="226129"/>
                </a:moveTo>
                <a:lnTo>
                  <a:pt x="156132" y="226129"/>
                </a:lnTo>
                <a:lnTo>
                  <a:pt x="150315" y="228217"/>
                </a:lnTo>
                <a:lnTo>
                  <a:pt x="143118" y="232811"/>
                </a:lnTo>
                <a:lnTo>
                  <a:pt x="134368" y="237406"/>
                </a:lnTo>
                <a:lnTo>
                  <a:pt x="123893" y="239494"/>
                </a:lnTo>
                <a:lnTo>
                  <a:pt x="160731" y="239494"/>
                </a:lnTo>
                <a:lnTo>
                  <a:pt x="161652" y="238574"/>
                </a:lnTo>
                <a:lnTo>
                  <a:pt x="161652" y="228914"/>
                </a:lnTo>
                <a:lnTo>
                  <a:pt x="159352" y="226129"/>
                </a:lnTo>
                <a:close/>
              </a:path>
              <a:path w="161925" h="274954">
                <a:moveTo>
                  <a:pt x="101315" y="0"/>
                </a:moveTo>
                <a:lnTo>
                  <a:pt x="83822" y="0"/>
                </a:lnTo>
                <a:lnTo>
                  <a:pt x="79222" y="9225"/>
                </a:lnTo>
                <a:lnTo>
                  <a:pt x="75989" y="15205"/>
                </a:lnTo>
                <a:lnTo>
                  <a:pt x="49683" y="45313"/>
                </a:lnTo>
                <a:lnTo>
                  <a:pt x="14732" y="65396"/>
                </a:lnTo>
                <a:lnTo>
                  <a:pt x="9660" y="67237"/>
                </a:lnTo>
                <a:lnTo>
                  <a:pt x="0" y="70929"/>
                </a:lnTo>
                <a:lnTo>
                  <a:pt x="0" y="85202"/>
                </a:lnTo>
                <a:lnTo>
                  <a:pt x="14732" y="82914"/>
                </a:lnTo>
                <a:lnTo>
                  <a:pt x="101315" y="82914"/>
                </a:lnTo>
                <a:lnTo>
                  <a:pt x="101315" y="82442"/>
                </a:lnTo>
                <a:lnTo>
                  <a:pt x="154752" y="82442"/>
                </a:lnTo>
                <a:lnTo>
                  <a:pt x="154752" y="61729"/>
                </a:lnTo>
                <a:lnTo>
                  <a:pt x="99475" y="61729"/>
                </a:lnTo>
                <a:lnTo>
                  <a:pt x="99475" y="10605"/>
                </a:lnTo>
                <a:lnTo>
                  <a:pt x="101315" y="0"/>
                </a:lnTo>
                <a:close/>
              </a:path>
              <a:path w="161925" h="274954">
                <a:moveTo>
                  <a:pt x="154752" y="82442"/>
                </a:moveTo>
                <a:lnTo>
                  <a:pt x="101315" y="82442"/>
                </a:lnTo>
                <a:lnTo>
                  <a:pt x="101315" y="82914"/>
                </a:lnTo>
                <a:lnTo>
                  <a:pt x="151532" y="82914"/>
                </a:lnTo>
                <a:lnTo>
                  <a:pt x="154752" y="83362"/>
                </a:lnTo>
                <a:lnTo>
                  <a:pt x="154752" y="82442"/>
                </a:lnTo>
                <a:close/>
              </a:path>
              <a:path w="161925" h="274954">
                <a:moveTo>
                  <a:pt x="154752" y="58944"/>
                </a:moveTo>
                <a:lnTo>
                  <a:pt x="147839" y="61256"/>
                </a:lnTo>
                <a:lnTo>
                  <a:pt x="102248" y="61256"/>
                </a:lnTo>
                <a:lnTo>
                  <a:pt x="99475" y="61729"/>
                </a:lnTo>
                <a:lnTo>
                  <a:pt x="154752" y="61729"/>
                </a:lnTo>
                <a:lnTo>
                  <a:pt x="154752" y="589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79" name="object 26"/>
          <p:cNvSpPr>
            <a:spLocks/>
          </p:cNvSpPr>
          <p:nvPr userDrawn="1"/>
        </p:nvSpPr>
        <p:spPr bwMode="auto">
          <a:xfrm>
            <a:off x="4582590" y="5746821"/>
            <a:ext cx="171366" cy="187106"/>
          </a:xfrm>
          <a:custGeom>
            <a:avLst/>
            <a:gdLst>
              <a:gd name="T0" fmla="*/ 52031 w 282575"/>
              <a:gd name="T1" fmla="*/ 277359 h 310515"/>
              <a:gd name="T2" fmla="*/ 55516 w 282575"/>
              <a:gd name="T3" fmla="*/ 299094 h 310515"/>
              <a:gd name="T4" fmla="*/ 77685 w 282575"/>
              <a:gd name="T5" fmla="*/ 309977 h 310515"/>
              <a:gd name="T6" fmla="*/ 109993 w 282575"/>
              <a:gd name="T7" fmla="*/ 309066 h 310515"/>
              <a:gd name="T8" fmla="*/ 124820 w 282575"/>
              <a:gd name="T9" fmla="*/ 293249 h 310515"/>
              <a:gd name="T10" fmla="*/ 139112 w 282575"/>
              <a:gd name="T11" fmla="*/ 255258 h 310515"/>
              <a:gd name="T12" fmla="*/ 77847 w 282575"/>
              <a:gd name="T13" fmla="*/ 254402 h 310515"/>
              <a:gd name="T14" fmla="*/ 0 w 282575"/>
              <a:gd name="T15" fmla="*/ 0 h 310515"/>
              <a:gd name="T16" fmla="*/ 13352 w 282575"/>
              <a:gd name="T17" fmla="*/ 18002 h 310515"/>
              <a:gd name="T18" fmla="*/ 26245 w 282575"/>
              <a:gd name="T19" fmla="*/ 19385 h 310515"/>
              <a:gd name="T20" fmla="*/ 52504 w 282575"/>
              <a:gd name="T21" fmla="*/ 60908 h 310515"/>
              <a:gd name="T22" fmla="*/ 129413 w 282575"/>
              <a:gd name="T23" fmla="*/ 224287 h 310515"/>
              <a:gd name="T24" fmla="*/ 95062 w 282575"/>
              <a:gd name="T25" fmla="*/ 255258 h 310515"/>
              <a:gd name="T26" fmla="*/ 155199 w 282575"/>
              <a:gd name="T27" fmla="*/ 216450 h 310515"/>
              <a:gd name="T28" fmla="*/ 165332 w 282575"/>
              <a:gd name="T29" fmla="*/ 134749 h 310515"/>
              <a:gd name="T30" fmla="*/ 159339 w 282575"/>
              <a:gd name="T31" fmla="*/ 120447 h 310515"/>
              <a:gd name="T32" fmla="*/ 117901 w 282575"/>
              <a:gd name="T33" fmla="*/ 34597 h 310515"/>
              <a:gd name="T34" fmla="*/ 129861 w 282575"/>
              <a:gd name="T35" fmla="*/ 19385 h 310515"/>
              <a:gd name="T36" fmla="*/ 141374 w 282575"/>
              <a:gd name="T37" fmla="*/ 16607 h 310515"/>
              <a:gd name="T38" fmla="*/ 147827 w 282575"/>
              <a:gd name="T39" fmla="*/ 922 h 310515"/>
              <a:gd name="T40" fmla="*/ 62021 w 282575"/>
              <a:gd name="T41" fmla="*/ 778 h 310515"/>
              <a:gd name="T42" fmla="*/ 15653 w 282575"/>
              <a:gd name="T43" fmla="*/ 0 h 310515"/>
              <a:gd name="T44" fmla="*/ 176385 w 282575"/>
              <a:gd name="T45" fmla="*/ 0 h 310515"/>
              <a:gd name="T46" fmla="*/ 186990 w 282575"/>
              <a:gd name="T47" fmla="*/ 17541 h 310515"/>
              <a:gd name="T48" fmla="*/ 202643 w 282575"/>
              <a:gd name="T49" fmla="*/ 18451 h 310515"/>
              <a:gd name="T50" fmla="*/ 214616 w 282575"/>
              <a:gd name="T51" fmla="*/ 38757 h 310515"/>
              <a:gd name="T52" fmla="*/ 209083 w 282575"/>
              <a:gd name="T53" fmla="*/ 50768 h 310515"/>
              <a:gd name="T54" fmla="*/ 177765 w 282575"/>
              <a:gd name="T55" fmla="*/ 123212 h 310515"/>
              <a:gd name="T56" fmla="*/ 193669 w 282575"/>
              <a:gd name="T57" fmla="*/ 134749 h 310515"/>
              <a:gd name="T58" fmla="*/ 229159 w 282575"/>
              <a:gd name="T59" fmla="*/ 59114 h 310515"/>
              <a:gd name="T60" fmla="*/ 262065 w 282575"/>
              <a:gd name="T61" fmla="*/ 19068 h 310515"/>
              <a:gd name="T62" fmla="*/ 282313 w 282575"/>
              <a:gd name="T63" fmla="*/ 15223 h 310515"/>
              <a:gd name="T64" fmla="*/ 230729 w 282575"/>
              <a:gd name="T65" fmla="*/ 922 h 310515"/>
              <a:gd name="T66" fmla="*/ 201068 w 282575"/>
              <a:gd name="T67" fmla="*/ 143 h 310515"/>
              <a:gd name="T68" fmla="*/ 147827 w 282575"/>
              <a:gd name="T69" fmla="*/ 0 h 310515"/>
              <a:gd name="T70" fmla="*/ 117722 w 282575"/>
              <a:gd name="T71" fmla="*/ 143 h 310515"/>
              <a:gd name="T72" fmla="*/ 77357 w 282575"/>
              <a:gd name="T73" fmla="*/ 922 h 310515"/>
              <a:gd name="T74" fmla="*/ 147827 w 282575"/>
              <a:gd name="T75" fmla="*/ 0 h 310515"/>
              <a:gd name="T76" fmla="*/ 270340 w 282575"/>
              <a:gd name="T77" fmla="*/ 0 h 310515"/>
              <a:gd name="T78" fmla="*/ 240679 w 282575"/>
              <a:gd name="T79" fmla="*/ 778 h 310515"/>
              <a:gd name="T80" fmla="*/ 282313 w 282575"/>
              <a:gd name="T81" fmla="*/ 922 h 310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2575" h="310515">
                <a:moveTo>
                  <a:pt x="77847" y="253883"/>
                </a:moveTo>
                <a:lnTo>
                  <a:pt x="52031" y="276793"/>
                </a:lnTo>
                <a:lnTo>
                  <a:pt x="52031" y="284153"/>
                </a:lnTo>
                <a:lnTo>
                  <a:pt x="55516" y="298484"/>
                </a:lnTo>
                <a:lnTo>
                  <a:pt x="64702" y="306203"/>
                </a:lnTo>
                <a:lnTo>
                  <a:pt x="77685" y="309344"/>
                </a:lnTo>
                <a:lnTo>
                  <a:pt x="92562" y="309939"/>
                </a:lnTo>
                <a:lnTo>
                  <a:pt x="109993" y="308435"/>
                </a:lnTo>
                <a:lnTo>
                  <a:pt x="119392" y="303088"/>
                </a:lnTo>
                <a:lnTo>
                  <a:pt x="124820" y="292651"/>
                </a:lnTo>
                <a:lnTo>
                  <a:pt x="130333" y="275873"/>
                </a:lnTo>
                <a:lnTo>
                  <a:pt x="139112" y="254737"/>
                </a:lnTo>
                <a:lnTo>
                  <a:pt x="95062" y="254737"/>
                </a:lnTo>
                <a:lnTo>
                  <a:pt x="77847" y="253883"/>
                </a:lnTo>
                <a:close/>
              </a:path>
              <a:path w="282575" h="310515">
                <a:moveTo>
                  <a:pt x="15653" y="0"/>
                </a:moveTo>
                <a:lnTo>
                  <a:pt x="0" y="0"/>
                </a:lnTo>
                <a:lnTo>
                  <a:pt x="0" y="15653"/>
                </a:lnTo>
                <a:lnTo>
                  <a:pt x="13352" y="17965"/>
                </a:lnTo>
                <a:lnTo>
                  <a:pt x="22093" y="19345"/>
                </a:lnTo>
                <a:lnTo>
                  <a:pt x="26245" y="19345"/>
                </a:lnTo>
                <a:lnTo>
                  <a:pt x="32226" y="26705"/>
                </a:lnTo>
                <a:lnTo>
                  <a:pt x="52504" y="60784"/>
                </a:lnTo>
                <a:lnTo>
                  <a:pt x="120661" y="198491"/>
                </a:lnTo>
                <a:lnTo>
                  <a:pt x="129413" y="223829"/>
                </a:lnTo>
                <a:lnTo>
                  <a:pt x="129413" y="230741"/>
                </a:lnTo>
                <a:lnTo>
                  <a:pt x="95062" y="254737"/>
                </a:lnTo>
                <a:lnTo>
                  <a:pt x="139112" y="254737"/>
                </a:lnTo>
                <a:lnTo>
                  <a:pt x="155199" y="216008"/>
                </a:lnTo>
                <a:lnTo>
                  <a:pt x="193669" y="134474"/>
                </a:lnTo>
                <a:lnTo>
                  <a:pt x="165332" y="134474"/>
                </a:lnTo>
                <a:lnTo>
                  <a:pt x="160732" y="122513"/>
                </a:lnTo>
                <a:lnTo>
                  <a:pt x="159339" y="120201"/>
                </a:lnTo>
                <a:lnTo>
                  <a:pt x="125261" y="49271"/>
                </a:lnTo>
                <a:lnTo>
                  <a:pt x="117901" y="34526"/>
                </a:lnTo>
                <a:lnTo>
                  <a:pt x="117901" y="19793"/>
                </a:lnTo>
                <a:lnTo>
                  <a:pt x="129861" y="19345"/>
                </a:lnTo>
                <a:lnTo>
                  <a:pt x="135866" y="17965"/>
                </a:lnTo>
                <a:lnTo>
                  <a:pt x="141374" y="16573"/>
                </a:lnTo>
                <a:lnTo>
                  <a:pt x="147827" y="14745"/>
                </a:lnTo>
                <a:lnTo>
                  <a:pt x="147827" y="920"/>
                </a:lnTo>
                <a:lnTo>
                  <a:pt x="77357" y="920"/>
                </a:lnTo>
                <a:lnTo>
                  <a:pt x="62021" y="776"/>
                </a:lnTo>
                <a:lnTo>
                  <a:pt x="30995" y="143"/>
                </a:lnTo>
                <a:lnTo>
                  <a:pt x="15653" y="0"/>
                </a:lnTo>
                <a:close/>
              </a:path>
              <a:path w="282575" h="310515">
                <a:moveTo>
                  <a:pt x="191118" y="0"/>
                </a:moveTo>
                <a:lnTo>
                  <a:pt x="176385" y="0"/>
                </a:lnTo>
                <a:lnTo>
                  <a:pt x="176385" y="17033"/>
                </a:lnTo>
                <a:lnTo>
                  <a:pt x="186990" y="17505"/>
                </a:lnTo>
                <a:lnTo>
                  <a:pt x="193878" y="17965"/>
                </a:lnTo>
                <a:lnTo>
                  <a:pt x="202643" y="18413"/>
                </a:lnTo>
                <a:lnTo>
                  <a:pt x="214616" y="21633"/>
                </a:lnTo>
                <a:lnTo>
                  <a:pt x="214616" y="38678"/>
                </a:lnTo>
                <a:lnTo>
                  <a:pt x="211396" y="45131"/>
                </a:lnTo>
                <a:lnTo>
                  <a:pt x="209083" y="50664"/>
                </a:lnTo>
                <a:lnTo>
                  <a:pt x="178697" y="119728"/>
                </a:lnTo>
                <a:lnTo>
                  <a:pt x="177765" y="122961"/>
                </a:lnTo>
                <a:lnTo>
                  <a:pt x="173625" y="134474"/>
                </a:lnTo>
                <a:lnTo>
                  <a:pt x="193669" y="134474"/>
                </a:lnTo>
                <a:lnTo>
                  <a:pt x="224736" y="68629"/>
                </a:lnTo>
                <a:lnTo>
                  <a:pt x="229159" y="58993"/>
                </a:lnTo>
                <a:lnTo>
                  <a:pt x="234529" y="47893"/>
                </a:lnTo>
                <a:lnTo>
                  <a:pt x="262065" y="19029"/>
                </a:lnTo>
                <a:lnTo>
                  <a:pt x="275860" y="17033"/>
                </a:lnTo>
                <a:lnTo>
                  <a:pt x="282313" y="15192"/>
                </a:lnTo>
                <a:lnTo>
                  <a:pt x="282313" y="920"/>
                </a:lnTo>
                <a:lnTo>
                  <a:pt x="230729" y="920"/>
                </a:lnTo>
                <a:lnTo>
                  <a:pt x="220786" y="776"/>
                </a:lnTo>
                <a:lnTo>
                  <a:pt x="201068" y="143"/>
                </a:lnTo>
                <a:lnTo>
                  <a:pt x="191118" y="0"/>
                </a:lnTo>
                <a:close/>
              </a:path>
              <a:path w="282575" h="310515">
                <a:moveTo>
                  <a:pt x="147827" y="0"/>
                </a:moveTo>
                <a:lnTo>
                  <a:pt x="131253" y="0"/>
                </a:lnTo>
                <a:lnTo>
                  <a:pt x="117722" y="143"/>
                </a:lnTo>
                <a:lnTo>
                  <a:pt x="90644" y="776"/>
                </a:lnTo>
                <a:lnTo>
                  <a:pt x="77357" y="920"/>
                </a:lnTo>
                <a:lnTo>
                  <a:pt x="147827" y="920"/>
                </a:lnTo>
                <a:lnTo>
                  <a:pt x="147827" y="0"/>
                </a:lnTo>
                <a:close/>
              </a:path>
              <a:path w="282575" h="310515">
                <a:moveTo>
                  <a:pt x="282313" y="0"/>
                </a:moveTo>
                <a:lnTo>
                  <a:pt x="270340" y="0"/>
                </a:lnTo>
                <a:lnTo>
                  <a:pt x="260397" y="143"/>
                </a:lnTo>
                <a:lnTo>
                  <a:pt x="240679" y="776"/>
                </a:lnTo>
                <a:lnTo>
                  <a:pt x="230729" y="920"/>
                </a:lnTo>
                <a:lnTo>
                  <a:pt x="282313" y="920"/>
                </a:lnTo>
                <a:lnTo>
                  <a:pt x="2823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0" name="object 27"/>
          <p:cNvSpPr>
            <a:spLocks/>
          </p:cNvSpPr>
          <p:nvPr userDrawn="1"/>
        </p:nvSpPr>
        <p:spPr bwMode="auto">
          <a:xfrm>
            <a:off x="4751068" y="5743957"/>
            <a:ext cx="156925" cy="132692"/>
          </a:xfrm>
          <a:custGeom>
            <a:avLst/>
            <a:gdLst>
              <a:gd name="T0" fmla="*/ 130493 w 258445"/>
              <a:gd name="T1" fmla="*/ 0 h 219709"/>
              <a:gd name="T2" fmla="*/ 83258 w 258445"/>
              <a:gd name="T3" fmla="*/ 7775 h 219709"/>
              <a:gd name="T4" fmla="*/ 41384 w 258445"/>
              <a:gd name="T5" fmla="*/ 29943 h 219709"/>
              <a:gd name="T6" fmla="*/ 11440 w 258445"/>
              <a:gd name="T7" fmla="*/ 64774 h 219709"/>
              <a:gd name="T8" fmla="*/ 0 w 258445"/>
              <a:gd name="T9" fmla="*/ 110532 h 219709"/>
              <a:gd name="T10" fmla="*/ 10476 w 258445"/>
              <a:gd name="T11" fmla="*/ 157007 h 219709"/>
              <a:gd name="T12" fmla="*/ 38503 w 258445"/>
              <a:gd name="T13" fmla="*/ 191595 h 219709"/>
              <a:gd name="T14" fmla="*/ 78978 w 258445"/>
              <a:gd name="T15" fmla="*/ 213174 h 219709"/>
              <a:gd name="T16" fmla="*/ 126796 w 258445"/>
              <a:gd name="T17" fmla="*/ 220617 h 219709"/>
              <a:gd name="T18" fmla="*/ 175615 w 258445"/>
              <a:gd name="T19" fmla="*/ 212659 h 219709"/>
              <a:gd name="T20" fmla="*/ 190023 w 258445"/>
              <a:gd name="T21" fmla="*/ 204896 h 219709"/>
              <a:gd name="T22" fmla="*/ 135100 w 258445"/>
              <a:gd name="T23" fmla="*/ 204896 h 219709"/>
              <a:gd name="T24" fmla="*/ 106131 w 258445"/>
              <a:gd name="T25" fmla="*/ 193014 h 219709"/>
              <a:gd name="T26" fmla="*/ 87368 w 258445"/>
              <a:gd name="T27" fmla="*/ 164306 h 219709"/>
              <a:gd name="T28" fmla="*/ 77254 w 258445"/>
              <a:gd name="T29" fmla="*/ 129181 h 219709"/>
              <a:gd name="T30" fmla="*/ 74228 w 258445"/>
              <a:gd name="T31" fmla="*/ 98046 h 219709"/>
              <a:gd name="T32" fmla="*/ 76722 w 258445"/>
              <a:gd name="T33" fmla="*/ 72113 h 219709"/>
              <a:gd name="T34" fmla="*/ 85185 w 258445"/>
              <a:gd name="T35" fmla="*/ 45265 h 219709"/>
              <a:gd name="T36" fmla="*/ 101084 w 258445"/>
              <a:gd name="T37" fmla="*/ 24228 h 219709"/>
              <a:gd name="T38" fmla="*/ 125887 w 258445"/>
              <a:gd name="T39" fmla="*/ 15721 h 219709"/>
              <a:gd name="T40" fmla="*/ 198344 w 258445"/>
              <a:gd name="T41" fmla="*/ 15721 h 219709"/>
              <a:gd name="T42" fmla="*/ 196894 w 258445"/>
              <a:gd name="T43" fmla="*/ 14823 h 219709"/>
              <a:gd name="T44" fmla="*/ 175795 w 258445"/>
              <a:gd name="T45" fmla="*/ 6474 h 219709"/>
              <a:gd name="T46" fmla="*/ 153487 w 258445"/>
              <a:gd name="T47" fmla="*/ 1590 h 219709"/>
              <a:gd name="T48" fmla="*/ 130493 w 258445"/>
              <a:gd name="T49" fmla="*/ 0 h 219709"/>
              <a:gd name="T50" fmla="*/ 198344 w 258445"/>
              <a:gd name="T51" fmla="*/ 15721 h 219709"/>
              <a:gd name="T52" fmla="*/ 125887 w 258445"/>
              <a:gd name="T53" fmla="*/ 15721 h 219709"/>
              <a:gd name="T54" fmla="*/ 140269 w 258445"/>
              <a:gd name="T55" fmla="*/ 18798 h 219709"/>
              <a:gd name="T56" fmla="*/ 152746 w 258445"/>
              <a:gd name="T57" fmla="*/ 26818 h 219709"/>
              <a:gd name="T58" fmla="*/ 176932 w 258445"/>
              <a:gd name="T59" fmla="*/ 65966 h 219709"/>
              <a:gd name="T60" fmla="*/ 184905 w 258445"/>
              <a:gd name="T61" fmla="*/ 117937 h 219709"/>
              <a:gd name="T62" fmla="*/ 182831 w 258445"/>
              <a:gd name="T63" fmla="*/ 144405 h 219709"/>
              <a:gd name="T64" fmla="*/ 175224 w 258445"/>
              <a:gd name="T65" fmla="*/ 172866 h 219709"/>
              <a:gd name="T66" fmla="*/ 160006 w 258445"/>
              <a:gd name="T67" fmla="*/ 195602 h 219709"/>
              <a:gd name="T68" fmla="*/ 135100 w 258445"/>
              <a:gd name="T69" fmla="*/ 204896 h 219709"/>
              <a:gd name="T70" fmla="*/ 190023 w 258445"/>
              <a:gd name="T71" fmla="*/ 204896 h 219709"/>
              <a:gd name="T72" fmla="*/ 217817 w 258445"/>
              <a:gd name="T73" fmla="*/ 189917 h 219709"/>
              <a:gd name="T74" fmla="*/ 247480 w 258445"/>
              <a:gd name="T75" fmla="*/ 154083 h 219709"/>
              <a:gd name="T76" fmla="*/ 258684 w 258445"/>
              <a:gd name="T77" fmla="*/ 106849 h 219709"/>
              <a:gd name="T78" fmla="*/ 255621 w 258445"/>
              <a:gd name="T79" fmla="*/ 83742 h 219709"/>
              <a:gd name="T80" fmla="*/ 246982 w 258445"/>
              <a:gd name="T81" fmla="*/ 62151 h 219709"/>
              <a:gd name="T82" fmla="*/ 233587 w 258445"/>
              <a:gd name="T83" fmla="*/ 42899 h 219709"/>
              <a:gd name="T84" fmla="*/ 216261 w 258445"/>
              <a:gd name="T85" fmla="*/ 26809 h 219709"/>
              <a:gd name="T86" fmla="*/ 198344 w 258445"/>
              <a:gd name="T87" fmla="*/ 15721 h 2197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8445" h="219709">
                <a:moveTo>
                  <a:pt x="130333" y="0"/>
                </a:moveTo>
                <a:lnTo>
                  <a:pt x="83156" y="7741"/>
                </a:lnTo>
                <a:lnTo>
                  <a:pt x="41333" y="29814"/>
                </a:lnTo>
                <a:lnTo>
                  <a:pt x="11426" y="64494"/>
                </a:lnTo>
                <a:lnTo>
                  <a:pt x="0" y="110055"/>
                </a:lnTo>
                <a:lnTo>
                  <a:pt x="10463" y="156329"/>
                </a:lnTo>
                <a:lnTo>
                  <a:pt x="38456" y="190768"/>
                </a:lnTo>
                <a:lnTo>
                  <a:pt x="78881" y="212253"/>
                </a:lnTo>
                <a:lnTo>
                  <a:pt x="126641" y="219664"/>
                </a:lnTo>
                <a:lnTo>
                  <a:pt x="175400" y="211741"/>
                </a:lnTo>
                <a:lnTo>
                  <a:pt x="189790" y="204011"/>
                </a:lnTo>
                <a:lnTo>
                  <a:pt x="134934" y="204011"/>
                </a:lnTo>
                <a:lnTo>
                  <a:pt x="106001" y="192180"/>
                </a:lnTo>
                <a:lnTo>
                  <a:pt x="87261" y="163596"/>
                </a:lnTo>
                <a:lnTo>
                  <a:pt x="77159" y="128623"/>
                </a:lnTo>
                <a:lnTo>
                  <a:pt x="74137" y="97623"/>
                </a:lnTo>
                <a:lnTo>
                  <a:pt x="76628" y="71802"/>
                </a:lnTo>
                <a:lnTo>
                  <a:pt x="85081" y="45070"/>
                </a:lnTo>
                <a:lnTo>
                  <a:pt x="100960" y="24123"/>
                </a:lnTo>
                <a:lnTo>
                  <a:pt x="125733" y="15653"/>
                </a:lnTo>
                <a:lnTo>
                  <a:pt x="198101" y="15653"/>
                </a:lnTo>
                <a:lnTo>
                  <a:pt x="196653" y="14759"/>
                </a:lnTo>
                <a:lnTo>
                  <a:pt x="175580" y="6446"/>
                </a:lnTo>
                <a:lnTo>
                  <a:pt x="153299" y="1583"/>
                </a:lnTo>
                <a:lnTo>
                  <a:pt x="130333" y="0"/>
                </a:lnTo>
                <a:close/>
              </a:path>
              <a:path w="258445" h="219709">
                <a:moveTo>
                  <a:pt x="198101" y="15653"/>
                </a:moveTo>
                <a:lnTo>
                  <a:pt x="125733" y="15653"/>
                </a:lnTo>
                <a:lnTo>
                  <a:pt x="140097" y="18717"/>
                </a:lnTo>
                <a:lnTo>
                  <a:pt x="152559" y="26702"/>
                </a:lnTo>
                <a:lnTo>
                  <a:pt x="176715" y="65681"/>
                </a:lnTo>
                <a:lnTo>
                  <a:pt x="184678" y="117428"/>
                </a:lnTo>
                <a:lnTo>
                  <a:pt x="182607" y="143781"/>
                </a:lnTo>
                <a:lnTo>
                  <a:pt x="175009" y="172119"/>
                </a:lnTo>
                <a:lnTo>
                  <a:pt x="159810" y="194757"/>
                </a:lnTo>
                <a:lnTo>
                  <a:pt x="134934" y="204011"/>
                </a:lnTo>
                <a:lnTo>
                  <a:pt x="189790" y="204011"/>
                </a:lnTo>
                <a:lnTo>
                  <a:pt x="217550" y="189097"/>
                </a:lnTo>
                <a:lnTo>
                  <a:pt x="247177" y="153418"/>
                </a:lnTo>
                <a:lnTo>
                  <a:pt x="258367" y="106388"/>
                </a:lnTo>
                <a:lnTo>
                  <a:pt x="255308" y="83380"/>
                </a:lnTo>
                <a:lnTo>
                  <a:pt x="246679" y="61883"/>
                </a:lnTo>
                <a:lnTo>
                  <a:pt x="233301" y="42714"/>
                </a:lnTo>
                <a:lnTo>
                  <a:pt x="215996" y="26693"/>
                </a:lnTo>
                <a:lnTo>
                  <a:pt x="198101" y="15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1" name="object 28"/>
          <p:cNvSpPr>
            <a:spLocks/>
          </p:cNvSpPr>
          <p:nvPr userDrawn="1"/>
        </p:nvSpPr>
        <p:spPr bwMode="auto">
          <a:xfrm>
            <a:off x="4911843" y="5746821"/>
            <a:ext cx="169440" cy="130783"/>
          </a:xfrm>
          <a:custGeom>
            <a:avLst/>
            <a:gdLst>
              <a:gd name="T0" fmla="*/ 186990 w 279400"/>
              <a:gd name="T1" fmla="*/ 183566 h 217170"/>
              <a:gd name="T2" fmla="*/ 185138 w 279400"/>
              <a:gd name="T3" fmla="*/ 205256 h 217170"/>
              <a:gd name="T4" fmla="*/ 195743 w 279400"/>
              <a:gd name="T5" fmla="*/ 217234 h 217170"/>
              <a:gd name="T6" fmla="*/ 210016 w 279400"/>
              <a:gd name="T7" fmla="*/ 211706 h 217170"/>
              <a:gd name="T8" fmla="*/ 263452 w 279400"/>
              <a:gd name="T9" fmla="*/ 196951 h 217170"/>
              <a:gd name="T10" fmla="*/ 279105 w 279400"/>
              <a:gd name="T11" fmla="*/ 183566 h 217170"/>
              <a:gd name="T12" fmla="*/ 0 w 279400"/>
              <a:gd name="T13" fmla="*/ 14293 h 217170"/>
              <a:gd name="T14" fmla="*/ 10592 w 279400"/>
              <a:gd name="T15" fmla="*/ 17519 h 217170"/>
              <a:gd name="T16" fmla="*/ 37825 w 279400"/>
              <a:gd name="T17" fmla="*/ 54461 h 217170"/>
              <a:gd name="T18" fmla="*/ 38249 w 279400"/>
              <a:gd name="T19" fmla="*/ 151099 h 217170"/>
              <a:gd name="T20" fmla="*/ 90337 w 279400"/>
              <a:gd name="T21" fmla="*/ 214009 h 217170"/>
              <a:gd name="T22" fmla="*/ 123295 w 279400"/>
              <a:gd name="T23" fmla="*/ 213282 h 217170"/>
              <a:gd name="T24" fmla="*/ 178250 w 279400"/>
              <a:gd name="T25" fmla="*/ 183566 h 217170"/>
              <a:gd name="T26" fmla="*/ 279105 w 279400"/>
              <a:gd name="T27" fmla="*/ 182196 h 217170"/>
              <a:gd name="T28" fmla="*/ 132074 w 279400"/>
              <a:gd name="T29" fmla="*/ 181258 h 217170"/>
              <a:gd name="T30" fmla="*/ 105940 w 279400"/>
              <a:gd name="T31" fmla="*/ 131906 h 217170"/>
              <a:gd name="T32" fmla="*/ 56196 w 279400"/>
              <a:gd name="T33" fmla="*/ 1382 h 217170"/>
              <a:gd name="T34" fmla="*/ 24460 w 279400"/>
              <a:gd name="T35" fmla="*/ 615 h 217170"/>
              <a:gd name="T36" fmla="*/ 7845 w 279400"/>
              <a:gd name="T37" fmla="*/ 473 h 217170"/>
              <a:gd name="T38" fmla="*/ 144146 w 279400"/>
              <a:gd name="T39" fmla="*/ 0 h 217170"/>
              <a:gd name="T40" fmla="*/ 149679 w 279400"/>
              <a:gd name="T41" fmla="*/ 16609 h 217170"/>
              <a:gd name="T42" fmla="*/ 172717 w 279400"/>
              <a:gd name="T43" fmla="*/ 20283 h 217170"/>
              <a:gd name="T44" fmla="*/ 180494 w 279400"/>
              <a:gd name="T45" fmla="*/ 35227 h 217170"/>
              <a:gd name="T46" fmla="*/ 181556 w 279400"/>
              <a:gd name="T47" fmla="*/ 146265 h 217170"/>
              <a:gd name="T48" fmla="*/ 149300 w 279400"/>
              <a:gd name="T49" fmla="*/ 180911 h 217170"/>
              <a:gd name="T50" fmla="*/ 279105 w 279400"/>
              <a:gd name="T51" fmla="*/ 182196 h 217170"/>
              <a:gd name="T52" fmla="*/ 274953 w 279400"/>
              <a:gd name="T53" fmla="*/ 179880 h 217170"/>
              <a:gd name="T54" fmla="*/ 261598 w 279400"/>
              <a:gd name="T55" fmla="*/ 177991 h 217170"/>
              <a:gd name="T56" fmla="*/ 250851 w 279400"/>
              <a:gd name="T57" fmla="*/ 170662 h 217170"/>
              <a:gd name="T58" fmla="*/ 249627 w 279400"/>
              <a:gd name="T59" fmla="*/ 9686 h 217170"/>
              <a:gd name="T60" fmla="*/ 200815 w 279400"/>
              <a:gd name="T61" fmla="*/ 1382 h 217170"/>
              <a:gd name="T62" fmla="*/ 168677 w 279400"/>
              <a:gd name="T63" fmla="*/ 615 h 217170"/>
              <a:gd name="T64" fmla="*/ 151992 w 279400"/>
              <a:gd name="T65" fmla="*/ 473 h 217170"/>
              <a:gd name="T66" fmla="*/ 104560 w 279400"/>
              <a:gd name="T67" fmla="*/ 473 h 217170"/>
              <a:gd name="T68" fmla="*/ 87920 w 279400"/>
              <a:gd name="T69" fmla="*/ 615 h 217170"/>
              <a:gd name="T70" fmla="*/ 56196 w 279400"/>
              <a:gd name="T71" fmla="*/ 1382 h 217170"/>
              <a:gd name="T72" fmla="*/ 104560 w 279400"/>
              <a:gd name="T73" fmla="*/ 473 h 217170"/>
              <a:gd name="T74" fmla="*/ 243647 w 279400"/>
              <a:gd name="T75" fmla="*/ 473 h 217170"/>
              <a:gd name="T76" fmla="*/ 211513 w 279400"/>
              <a:gd name="T77" fmla="*/ 1240 h 217170"/>
              <a:gd name="T78" fmla="*/ 251711 w 279400"/>
              <a:gd name="T79" fmla="*/ 1382 h 2171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400" h="217170">
                <a:moveTo>
                  <a:pt x="279105" y="183298"/>
                </a:moveTo>
                <a:lnTo>
                  <a:pt x="186990" y="183298"/>
                </a:lnTo>
                <a:lnTo>
                  <a:pt x="185198" y="196663"/>
                </a:lnTo>
                <a:lnTo>
                  <a:pt x="185138" y="204956"/>
                </a:lnTo>
                <a:lnTo>
                  <a:pt x="182390" y="216916"/>
                </a:lnTo>
                <a:lnTo>
                  <a:pt x="195743" y="216916"/>
                </a:lnTo>
                <a:lnTo>
                  <a:pt x="205416" y="212776"/>
                </a:lnTo>
                <a:lnTo>
                  <a:pt x="210016" y="211396"/>
                </a:lnTo>
                <a:lnTo>
                  <a:pt x="257920" y="197570"/>
                </a:lnTo>
                <a:lnTo>
                  <a:pt x="263452" y="196663"/>
                </a:lnTo>
                <a:lnTo>
                  <a:pt x="279105" y="194350"/>
                </a:lnTo>
                <a:lnTo>
                  <a:pt x="279105" y="183298"/>
                </a:lnTo>
                <a:close/>
              </a:path>
              <a:path w="279400" h="217170">
                <a:moveTo>
                  <a:pt x="0" y="0"/>
                </a:moveTo>
                <a:lnTo>
                  <a:pt x="0" y="14272"/>
                </a:lnTo>
                <a:lnTo>
                  <a:pt x="5532" y="16585"/>
                </a:lnTo>
                <a:lnTo>
                  <a:pt x="10592" y="17493"/>
                </a:lnTo>
                <a:lnTo>
                  <a:pt x="19358" y="19345"/>
                </a:lnTo>
                <a:lnTo>
                  <a:pt x="37825" y="54381"/>
                </a:lnTo>
                <a:lnTo>
                  <a:pt x="37833" y="138154"/>
                </a:lnTo>
                <a:lnTo>
                  <a:pt x="38249" y="150878"/>
                </a:lnTo>
                <a:lnTo>
                  <a:pt x="52504" y="192970"/>
                </a:lnTo>
                <a:lnTo>
                  <a:pt x="90337" y="213696"/>
                </a:lnTo>
                <a:lnTo>
                  <a:pt x="104560" y="215076"/>
                </a:lnTo>
                <a:lnTo>
                  <a:pt x="123295" y="212970"/>
                </a:lnTo>
                <a:lnTo>
                  <a:pt x="172245" y="187910"/>
                </a:lnTo>
                <a:lnTo>
                  <a:pt x="178250" y="183298"/>
                </a:lnTo>
                <a:lnTo>
                  <a:pt x="279105" y="183298"/>
                </a:lnTo>
                <a:lnTo>
                  <a:pt x="279105" y="181930"/>
                </a:lnTo>
                <a:lnTo>
                  <a:pt x="140019" y="181930"/>
                </a:lnTo>
                <a:lnTo>
                  <a:pt x="132074" y="180993"/>
                </a:lnTo>
                <a:lnTo>
                  <a:pt x="107322" y="150200"/>
                </a:lnTo>
                <a:lnTo>
                  <a:pt x="105940" y="131713"/>
                </a:lnTo>
                <a:lnTo>
                  <a:pt x="105940" y="1380"/>
                </a:lnTo>
                <a:lnTo>
                  <a:pt x="56196" y="1380"/>
                </a:lnTo>
                <a:lnTo>
                  <a:pt x="45561" y="1238"/>
                </a:lnTo>
                <a:lnTo>
                  <a:pt x="24460" y="614"/>
                </a:lnTo>
                <a:lnTo>
                  <a:pt x="13825" y="472"/>
                </a:lnTo>
                <a:lnTo>
                  <a:pt x="7845" y="472"/>
                </a:lnTo>
                <a:lnTo>
                  <a:pt x="0" y="0"/>
                </a:lnTo>
                <a:close/>
              </a:path>
              <a:path w="279400" h="217170">
                <a:moveTo>
                  <a:pt x="144146" y="0"/>
                </a:moveTo>
                <a:lnTo>
                  <a:pt x="144146" y="14272"/>
                </a:lnTo>
                <a:lnTo>
                  <a:pt x="149679" y="16585"/>
                </a:lnTo>
                <a:lnTo>
                  <a:pt x="154752" y="17493"/>
                </a:lnTo>
                <a:lnTo>
                  <a:pt x="172717" y="20253"/>
                </a:lnTo>
                <a:lnTo>
                  <a:pt x="177777" y="27638"/>
                </a:lnTo>
                <a:lnTo>
                  <a:pt x="180494" y="35175"/>
                </a:lnTo>
                <a:lnTo>
                  <a:pt x="181520" y="44730"/>
                </a:lnTo>
                <a:lnTo>
                  <a:pt x="181556" y="146051"/>
                </a:lnTo>
                <a:lnTo>
                  <a:pt x="181123" y="153247"/>
                </a:lnTo>
                <a:lnTo>
                  <a:pt x="149300" y="180646"/>
                </a:lnTo>
                <a:lnTo>
                  <a:pt x="140019" y="181930"/>
                </a:lnTo>
                <a:lnTo>
                  <a:pt x="279105" y="181930"/>
                </a:lnTo>
                <a:lnTo>
                  <a:pt x="279092" y="180993"/>
                </a:lnTo>
                <a:lnTo>
                  <a:pt x="274953" y="179617"/>
                </a:lnTo>
                <a:lnTo>
                  <a:pt x="270340" y="179145"/>
                </a:lnTo>
                <a:lnTo>
                  <a:pt x="261598" y="177731"/>
                </a:lnTo>
                <a:lnTo>
                  <a:pt x="254972" y="175065"/>
                </a:lnTo>
                <a:lnTo>
                  <a:pt x="250851" y="170412"/>
                </a:lnTo>
                <a:lnTo>
                  <a:pt x="249627" y="163032"/>
                </a:lnTo>
                <a:lnTo>
                  <a:pt x="249627" y="9672"/>
                </a:lnTo>
                <a:lnTo>
                  <a:pt x="251711" y="1380"/>
                </a:lnTo>
                <a:lnTo>
                  <a:pt x="200815" y="1380"/>
                </a:lnTo>
                <a:lnTo>
                  <a:pt x="190096" y="1238"/>
                </a:lnTo>
                <a:lnTo>
                  <a:pt x="168677" y="614"/>
                </a:lnTo>
                <a:lnTo>
                  <a:pt x="157972" y="472"/>
                </a:lnTo>
                <a:lnTo>
                  <a:pt x="151992" y="472"/>
                </a:lnTo>
                <a:lnTo>
                  <a:pt x="144146" y="0"/>
                </a:lnTo>
                <a:close/>
              </a:path>
              <a:path w="279400" h="217170">
                <a:moveTo>
                  <a:pt x="104560" y="472"/>
                </a:moveTo>
                <a:lnTo>
                  <a:pt x="98555" y="472"/>
                </a:lnTo>
                <a:lnTo>
                  <a:pt x="87920" y="614"/>
                </a:lnTo>
                <a:lnTo>
                  <a:pt x="66824" y="1238"/>
                </a:lnTo>
                <a:lnTo>
                  <a:pt x="56196" y="1380"/>
                </a:lnTo>
                <a:lnTo>
                  <a:pt x="105940" y="1380"/>
                </a:lnTo>
                <a:lnTo>
                  <a:pt x="104560" y="472"/>
                </a:lnTo>
                <a:close/>
              </a:path>
              <a:path w="279400" h="217170">
                <a:moveTo>
                  <a:pt x="251939" y="472"/>
                </a:moveTo>
                <a:lnTo>
                  <a:pt x="243647" y="472"/>
                </a:lnTo>
                <a:lnTo>
                  <a:pt x="232928" y="614"/>
                </a:lnTo>
                <a:lnTo>
                  <a:pt x="211513" y="1238"/>
                </a:lnTo>
                <a:lnTo>
                  <a:pt x="200815" y="1380"/>
                </a:lnTo>
                <a:lnTo>
                  <a:pt x="251711" y="1380"/>
                </a:lnTo>
                <a:lnTo>
                  <a:pt x="251939"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2" name="object 29"/>
          <p:cNvSpPr>
            <a:spLocks/>
          </p:cNvSpPr>
          <p:nvPr userDrawn="1"/>
        </p:nvSpPr>
        <p:spPr bwMode="auto">
          <a:xfrm>
            <a:off x="9189249" y="901162"/>
            <a:ext cx="166552" cy="84962"/>
          </a:xfrm>
          <a:custGeom>
            <a:avLst/>
            <a:gdLst>
              <a:gd name="T0" fmla="*/ 175125 w 274955"/>
              <a:gd name="T1" fmla="*/ 0 h 140969"/>
              <a:gd name="T2" fmla="*/ 118275 w 274955"/>
              <a:gd name="T3" fmla="*/ 5162 h 140969"/>
              <a:gd name="T4" fmla="*/ 72869 w 274955"/>
              <a:gd name="T5" fmla="*/ 20648 h 140969"/>
              <a:gd name="T6" fmla="*/ 37508 w 274955"/>
              <a:gd name="T7" fmla="*/ 46448 h 140969"/>
              <a:gd name="T8" fmla="*/ 10555 w 274955"/>
              <a:gd name="T9" fmla="*/ 82778 h 140969"/>
              <a:gd name="T10" fmla="*/ 653 w 274955"/>
              <a:gd name="T11" fmla="*/ 124370 h 140969"/>
              <a:gd name="T12" fmla="*/ 0 w 274955"/>
              <a:gd name="T13" fmla="*/ 137407 h 140969"/>
              <a:gd name="T14" fmla="*/ 0 w 274955"/>
              <a:gd name="T15" fmla="*/ 138529 h 140969"/>
              <a:gd name="T16" fmla="*/ 236 w 274955"/>
              <a:gd name="T17" fmla="*/ 139687 h 140969"/>
              <a:gd name="T18" fmla="*/ 298 w 274955"/>
              <a:gd name="T19" fmla="*/ 140834 h 140969"/>
              <a:gd name="T20" fmla="*/ 97485 w 274955"/>
              <a:gd name="T21" fmla="*/ 100186 h 140969"/>
              <a:gd name="T22" fmla="*/ 99628 w 274955"/>
              <a:gd name="T23" fmla="*/ 88236 h 140969"/>
              <a:gd name="T24" fmla="*/ 102727 w 274955"/>
              <a:gd name="T25" fmla="*/ 77248 h 140969"/>
              <a:gd name="T26" fmla="*/ 128832 w 274955"/>
              <a:gd name="T27" fmla="*/ 39353 h 140969"/>
              <a:gd name="T28" fmla="*/ 166270 w 274955"/>
              <a:gd name="T29" fmla="*/ 28547 h 140969"/>
              <a:gd name="T30" fmla="*/ 268836 w 274955"/>
              <a:gd name="T31" fmla="*/ 28547 h 140969"/>
              <a:gd name="T32" fmla="*/ 274498 w 274955"/>
              <a:gd name="T33" fmla="*/ 26180 h 140969"/>
              <a:gd name="T34" fmla="*/ 270549 w 274955"/>
              <a:gd name="T35" fmla="*/ 23426 h 140969"/>
              <a:gd name="T36" fmla="*/ 266697 w 274955"/>
              <a:gd name="T37" fmla="*/ 20623 h 140969"/>
              <a:gd name="T38" fmla="*/ 262427 w 274955"/>
              <a:gd name="T39" fmla="*/ 17944 h 140969"/>
              <a:gd name="T40" fmla="*/ 223538 w 274955"/>
              <a:gd name="T41" fmla="*/ 4449 h 140969"/>
              <a:gd name="T42" fmla="*/ 187284 w 274955"/>
              <a:gd name="T43" fmla="*/ 203 h 140969"/>
              <a:gd name="T44" fmla="*/ 175125 w 274955"/>
              <a:gd name="T45" fmla="*/ 0 h 140969"/>
              <a:gd name="T46" fmla="*/ 268836 w 274955"/>
              <a:gd name="T47" fmla="*/ 28547 h 140969"/>
              <a:gd name="T48" fmla="*/ 169003 w 274955"/>
              <a:gd name="T49" fmla="*/ 28547 h 140969"/>
              <a:gd name="T50" fmla="*/ 183520 w 274955"/>
              <a:gd name="T51" fmla="*/ 29915 h 140969"/>
              <a:gd name="T52" fmla="*/ 196333 w 274955"/>
              <a:gd name="T53" fmla="*/ 34003 h 140969"/>
              <a:gd name="T54" fmla="*/ 207447 w 274955"/>
              <a:gd name="T55" fmla="*/ 40796 h 140969"/>
              <a:gd name="T56" fmla="*/ 216864 w 274955"/>
              <a:gd name="T57" fmla="*/ 50280 h 140969"/>
              <a:gd name="T58" fmla="*/ 268836 w 274955"/>
              <a:gd name="T59" fmla="*/ 28547 h 1409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4955" h="140969">
                <a:moveTo>
                  <a:pt x="175328" y="0"/>
                </a:moveTo>
                <a:lnTo>
                  <a:pt x="118412" y="5150"/>
                </a:lnTo>
                <a:lnTo>
                  <a:pt x="72953" y="20601"/>
                </a:lnTo>
                <a:lnTo>
                  <a:pt x="37551" y="46343"/>
                </a:lnTo>
                <a:lnTo>
                  <a:pt x="10567" y="82591"/>
                </a:lnTo>
                <a:lnTo>
                  <a:pt x="654" y="124089"/>
                </a:lnTo>
                <a:lnTo>
                  <a:pt x="0" y="137097"/>
                </a:lnTo>
                <a:lnTo>
                  <a:pt x="0" y="138216"/>
                </a:lnTo>
                <a:lnTo>
                  <a:pt x="236" y="139372"/>
                </a:lnTo>
                <a:lnTo>
                  <a:pt x="298" y="140516"/>
                </a:lnTo>
                <a:lnTo>
                  <a:pt x="97598" y="99960"/>
                </a:lnTo>
                <a:lnTo>
                  <a:pt x="99743" y="88037"/>
                </a:lnTo>
                <a:lnTo>
                  <a:pt x="102846" y="77074"/>
                </a:lnTo>
                <a:lnTo>
                  <a:pt x="128981" y="39264"/>
                </a:lnTo>
                <a:lnTo>
                  <a:pt x="166463" y="28483"/>
                </a:lnTo>
                <a:lnTo>
                  <a:pt x="269147" y="28483"/>
                </a:lnTo>
                <a:lnTo>
                  <a:pt x="274816" y="26121"/>
                </a:lnTo>
                <a:lnTo>
                  <a:pt x="270862" y="23373"/>
                </a:lnTo>
                <a:lnTo>
                  <a:pt x="267006" y="20576"/>
                </a:lnTo>
                <a:lnTo>
                  <a:pt x="262731" y="17903"/>
                </a:lnTo>
                <a:lnTo>
                  <a:pt x="223797" y="4439"/>
                </a:lnTo>
                <a:lnTo>
                  <a:pt x="187501" y="203"/>
                </a:lnTo>
                <a:lnTo>
                  <a:pt x="175328" y="0"/>
                </a:lnTo>
                <a:close/>
              </a:path>
              <a:path w="274955" h="140969">
                <a:moveTo>
                  <a:pt x="269147" y="28483"/>
                </a:moveTo>
                <a:lnTo>
                  <a:pt x="169199" y="28483"/>
                </a:lnTo>
                <a:lnTo>
                  <a:pt x="183732" y="29847"/>
                </a:lnTo>
                <a:lnTo>
                  <a:pt x="196560" y="33926"/>
                </a:lnTo>
                <a:lnTo>
                  <a:pt x="207687" y="40704"/>
                </a:lnTo>
                <a:lnTo>
                  <a:pt x="217115" y="50166"/>
                </a:lnTo>
                <a:lnTo>
                  <a:pt x="269147" y="28483"/>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3" name="object 30"/>
          <p:cNvSpPr>
            <a:spLocks/>
          </p:cNvSpPr>
          <p:nvPr userDrawn="1"/>
        </p:nvSpPr>
        <p:spPr bwMode="auto">
          <a:xfrm>
            <a:off x="8719437" y="900208"/>
            <a:ext cx="167515" cy="213835"/>
          </a:xfrm>
          <a:custGeom>
            <a:avLst/>
            <a:gdLst>
              <a:gd name="T0" fmla="*/ 14169 w 275590"/>
              <a:gd name="T1" fmla="*/ 229423 h 354964"/>
              <a:gd name="T2" fmla="*/ 0 w 275590"/>
              <a:gd name="T3" fmla="*/ 231828 h 354964"/>
              <a:gd name="T4" fmla="*/ 1954 w 275590"/>
              <a:gd name="T5" fmla="*/ 251622 h 354964"/>
              <a:gd name="T6" fmla="*/ 7089 w 275590"/>
              <a:gd name="T7" fmla="*/ 292336 h 354964"/>
              <a:gd name="T8" fmla="*/ 38252 w 275590"/>
              <a:gd name="T9" fmla="*/ 339317 h 354964"/>
              <a:gd name="T10" fmla="*/ 119574 w 275590"/>
              <a:gd name="T11" fmla="*/ 354281 h 354964"/>
              <a:gd name="T12" fmla="*/ 167990 w 275590"/>
              <a:gd name="T13" fmla="*/ 353344 h 354964"/>
              <a:gd name="T14" fmla="*/ 220092 w 275590"/>
              <a:gd name="T15" fmla="*/ 337550 h 354964"/>
              <a:gd name="T16" fmla="*/ 145164 w 275590"/>
              <a:gd name="T17" fmla="*/ 325951 h 354964"/>
              <a:gd name="T18" fmla="*/ 99290 w 275590"/>
              <a:gd name="T19" fmla="*/ 314267 h 354964"/>
              <a:gd name="T20" fmla="*/ 40264 w 275590"/>
              <a:gd name="T21" fmla="*/ 251315 h 354964"/>
              <a:gd name="T22" fmla="*/ 26518 w 275590"/>
              <a:gd name="T23" fmla="*/ 229822 h 354964"/>
              <a:gd name="T24" fmla="*/ 19851 w 275590"/>
              <a:gd name="T25" fmla="*/ 229423 h 354964"/>
              <a:gd name="T26" fmla="*/ 86882 w 275590"/>
              <a:gd name="T27" fmla="*/ 5305 h 354964"/>
              <a:gd name="T28" fmla="*/ 18830 w 275590"/>
              <a:gd name="T29" fmla="*/ 55382 h 354964"/>
              <a:gd name="T30" fmla="*/ 4959 w 275590"/>
              <a:gd name="T31" fmla="*/ 115720 h 354964"/>
              <a:gd name="T32" fmla="*/ 19834 w 275590"/>
              <a:gd name="T33" fmla="*/ 163618 h 354964"/>
              <a:gd name="T34" fmla="*/ 140309 w 275590"/>
              <a:gd name="T35" fmla="*/ 223551 h 354964"/>
              <a:gd name="T36" fmla="*/ 190214 w 275590"/>
              <a:gd name="T37" fmla="*/ 242485 h 354964"/>
              <a:gd name="T38" fmla="*/ 207449 w 275590"/>
              <a:gd name="T39" fmla="*/ 274748 h 354964"/>
              <a:gd name="T40" fmla="*/ 145164 w 275590"/>
              <a:gd name="T41" fmla="*/ 325951 h 354964"/>
              <a:gd name="T42" fmla="*/ 266720 w 275590"/>
              <a:gd name="T43" fmla="*/ 288256 h 354964"/>
              <a:gd name="T44" fmla="*/ 274687 w 275590"/>
              <a:gd name="T45" fmla="*/ 230077 h 354964"/>
              <a:gd name="T46" fmla="*/ 226043 w 275590"/>
              <a:gd name="T47" fmla="*/ 159709 h 354964"/>
              <a:gd name="T48" fmla="*/ 130197 w 275590"/>
              <a:gd name="T49" fmla="*/ 127117 h 354964"/>
              <a:gd name="T50" fmla="*/ 74229 w 275590"/>
              <a:gd name="T51" fmla="*/ 98622 h 354964"/>
              <a:gd name="T52" fmla="*/ 66965 w 275590"/>
              <a:gd name="T53" fmla="*/ 68557 h 354964"/>
              <a:gd name="T54" fmla="*/ 127231 w 275590"/>
              <a:gd name="T55" fmla="*/ 29717 h 354964"/>
              <a:gd name="T56" fmla="*/ 245187 w 275590"/>
              <a:gd name="T57" fmla="*/ 27392 h 354964"/>
              <a:gd name="T58" fmla="*/ 162390 w 275590"/>
              <a:gd name="T59" fmla="*/ 1316 h 354964"/>
              <a:gd name="T60" fmla="*/ 126036 w 275590"/>
              <a:gd name="T61" fmla="*/ 0 h 354964"/>
              <a:gd name="T62" fmla="*/ 127231 w 275590"/>
              <a:gd name="T63" fmla="*/ 29717 h 354964"/>
              <a:gd name="T64" fmla="*/ 152560 w 275590"/>
              <a:gd name="T65" fmla="*/ 33446 h 354964"/>
              <a:gd name="T66" fmla="*/ 218998 w 275590"/>
              <a:gd name="T67" fmla="*/ 103365 h 354964"/>
              <a:gd name="T68" fmla="*/ 224656 w 275590"/>
              <a:gd name="T69" fmla="*/ 112856 h 354964"/>
              <a:gd name="T70" fmla="*/ 233802 w 275590"/>
              <a:gd name="T71" fmla="*/ 113677 h 354964"/>
              <a:gd name="T72" fmla="*/ 246987 w 275590"/>
              <a:gd name="T73" fmla="*/ 112631 h 354964"/>
              <a:gd name="T74" fmla="*/ 254838 w 275590"/>
              <a:gd name="T75" fmla="*/ 108273 h 354964"/>
              <a:gd name="T76" fmla="*/ 255184 w 275590"/>
              <a:gd name="T77" fmla="*/ 103365 h 354964"/>
              <a:gd name="T78" fmla="*/ 246794 w 275590"/>
              <a:gd name="T79" fmla="*/ 36666 h 3549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5590" h="354964">
                <a:moveTo>
                  <a:pt x="19805" y="229013"/>
                </a:moveTo>
                <a:lnTo>
                  <a:pt x="14136" y="229013"/>
                </a:lnTo>
                <a:lnTo>
                  <a:pt x="8205" y="229809"/>
                </a:lnTo>
                <a:lnTo>
                  <a:pt x="0" y="231413"/>
                </a:lnTo>
                <a:lnTo>
                  <a:pt x="598" y="238808"/>
                </a:lnTo>
                <a:lnTo>
                  <a:pt x="1950" y="251172"/>
                </a:lnTo>
                <a:lnTo>
                  <a:pt x="4064" y="268510"/>
                </a:lnTo>
                <a:lnTo>
                  <a:pt x="7073" y="291813"/>
                </a:lnTo>
                <a:lnTo>
                  <a:pt x="8649" y="304401"/>
                </a:lnTo>
                <a:lnTo>
                  <a:pt x="38164" y="338710"/>
                </a:lnTo>
                <a:lnTo>
                  <a:pt x="79800" y="349335"/>
                </a:lnTo>
                <a:lnTo>
                  <a:pt x="119299" y="353647"/>
                </a:lnTo>
                <a:lnTo>
                  <a:pt x="135493" y="354685"/>
                </a:lnTo>
                <a:lnTo>
                  <a:pt x="167604" y="352712"/>
                </a:lnTo>
                <a:lnTo>
                  <a:pt x="195637" y="346796"/>
                </a:lnTo>
                <a:lnTo>
                  <a:pt x="219586" y="336946"/>
                </a:lnTo>
                <a:lnTo>
                  <a:pt x="236273" y="325368"/>
                </a:lnTo>
                <a:lnTo>
                  <a:pt x="144830" y="325368"/>
                </a:lnTo>
                <a:lnTo>
                  <a:pt x="137407" y="325067"/>
                </a:lnTo>
                <a:lnTo>
                  <a:pt x="99062" y="313705"/>
                </a:lnTo>
                <a:lnTo>
                  <a:pt x="66118" y="288189"/>
                </a:lnTo>
                <a:lnTo>
                  <a:pt x="40171" y="250866"/>
                </a:lnTo>
                <a:lnTo>
                  <a:pt x="30149" y="233452"/>
                </a:lnTo>
                <a:lnTo>
                  <a:pt x="26457" y="229411"/>
                </a:lnTo>
                <a:lnTo>
                  <a:pt x="22690" y="229113"/>
                </a:lnTo>
                <a:lnTo>
                  <a:pt x="19805" y="229013"/>
                </a:lnTo>
                <a:close/>
              </a:path>
              <a:path w="275590" h="354964">
                <a:moveTo>
                  <a:pt x="125746" y="0"/>
                </a:moveTo>
                <a:lnTo>
                  <a:pt x="86682" y="5296"/>
                </a:lnTo>
                <a:lnTo>
                  <a:pt x="45736" y="24516"/>
                </a:lnTo>
                <a:lnTo>
                  <a:pt x="18787" y="55283"/>
                </a:lnTo>
                <a:lnTo>
                  <a:pt x="5503" y="100756"/>
                </a:lnTo>
                <a:lnTo>
                  <a:pt x="4948" y="115513"/>
                </a:lnTo>
                <a:lnTo>
                  <a:pt x="5603" y="124257"/>
                </a:lnTo>
                <a:lnTo>
                  <a:pt x="19788" y="163325"/>
                </a:lnTo>
                <a:lnTo>
                  <a:pt x="53975" y="196262"/>
                </a:lnTo>
                <a:lnTo>
                  <a:pt x="139986" y="223151"/>
                </a:lnTo>
                <a:lnTo>
                  <a:pt x="154657" y="227164"/>
                </a:lnTo>
                <a:lnTo>
                  <a:pt x="189777" y="242051"/>
                </a:lnTo>
                <a:lnTo>
                  <a:pt x="207030" y="264467"/>
                </a:lnTo>
                <a:lnTo>
                  <a:pt x="206972" y="274257"/>
                </a:lnTo>
                <a:lnTo>
                  <a:pt x="188780" y="308932"/>
                </a:lnTo>
                <a:lnTo>
                  <a:pt x="144830" y="325368"/>
                </a:lnTo>
                <a:lnTo>
                  <a:pt x="236273" y="325368"/>
                </a:lnTo>
                <a:lnTo>
                  <a:pt x="266107" y="287740"/>
                </a:lnTo>
                <a:lnTo>
                  <a:pt x="274978" y="244480"/>
                </a:lnTo>
                <a:lnTo>
                  <a:pt x="274056" y="229666"/>
                </a:lnTo>
                <a:lnTo>
                  <a:pt x="260095" y="190782"/>
                </a:lnTo>
                <a:lnTo>
                  <a:pt x="225523" y="159423"/>
                </a:lnTo>
                <a:lnTo>
                  <a:pt x="176259" y="138687"/>
                </a:lnTo>
                <a:lnTo>
                  <a:pt x="129898" y="126890"/>
                </a:lnTo>
                <a:lnTo>
                  <a:pt x="113492" y="122804"/>
                </a:lnTo>
                <a:lnTo>
                  <a:pt x="74058" y="98446"/>
                </a:lnTo>
                <a:lnTo>
                  <a:pt x="65944" y="78066"/>
                </a:lnTo>
                <a:lnTo>
                  <a:pt x="66811" y="68434"/>
                </a:lnTo>
                <a:lnTo>
                  <a:pt x="101110" y="33745"/>
                </a:lnTo>
                <a:lnTo>
                  <a:pt x="126939" y="29664"/>
                </a:lnTo>
                <a:lnTo>
                  <a:pt x="245025" y="29664"/>
                </a:lnTo>
                <a:lnTo>
                  <a:pt x="244623" y="27343"/>
                </a:lnTo>
                <a:lnTo>
                  <a:pt x="207729" y="8252"/>
                </a:lnTo>
                <a:lnTo>
                  <a:pt x="162017" y="1314"/>
                </a:lnTo>
                <a:lnTo>
                  <a:pt x="144460" y="327"/>
                </a:lnTo>
                <a:lnTo>
                  <a:pt x="125746" y="0"/>
                </a:lnTo>
                <a:close/>
              </a:path>
              <a:path w="275590" h="354964">
                <a:moveTo>
                  <a:pt x="245025" y="29664"/>
                </a:moveTo>
                <a:lnTo>
                  <a:pt x="126939" y="29664"/>
                </a:lnTo>
                <a:lnTo>
                  <a:pt x="139966" y="30596"/>
                </a:lnTo>
                <a:lnTo>
                  <a:pt x="152209" y="33386"/>
                </a:lnTo>
                <a:lnTo>
                  <a:pt x="194636" y="64699"/>
                </a:lnTo>
                <a:lnTo>
                  <a:pt x="218495" y="103180"/>
                </a:lnTo>
                <a:lnTo>
                  <a:pt x="221752" y="108874"/>
                </a:lnTo>
                <a:lnTo>
                  <a:pt x="224140" y="112654"/>
                </a:lnTo>
                <a:lnTo>
                  <a:pt x="229324" y="113188"/>
                </a:lnTo>
                <a:lnTo>
                  <a:pt x="233265" y="113474"/>
                </a:lnTo>
                <a:lnTo>
                  <a:pt x="240576" y="113474"/>
                </a:lnTo>
                <a:lnTo>
                  <a:pt x="246419" y="112430"/>
                </a:lnTo>
                <a:lnTo>
                  <a:pt x="253469" y="110254"/>
                </a:lnTo>
                <a:lnTo>
                  <a:pt x="254252" y="108079"/>
                </a:lnTo>
                <a:lnTo>
                  <a:pt x="254650" y="105990"/>
                </a:lnTo>
                <a:lnTo>
                  <a:pt x="254597" y="103180"/>
                </a:lnTo>
                <a:lnTo>
                  <a:pt x="250162" y="64253"/>
                </a:lnTo>
                <a:lnTo>
                  <a:pt x="246227" y="36600"/>
                </a:lnTo>
                <a:lnTo>
                  <a:pt x="245025" y="29664"/>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4" name="object 31"/>
          <p:cNvSpPr>
            <a:spLocks/>
          </p:cNvSpPr>
          <p:nvPr userDrawn="1"/>
        </p:nvSpPr>
        <p:spPr bwMode="auto">
          <a:xfrm>
            <a:off x="8932200" y="901162"/>
            <a:ext cx="177142" cy="188061"/>
          </a:xfrm>
          <a:custGeom>
            <a:avLst/>
            <a:gdLst>
              <a:gd name="T0" fmla="*/ 161913 w 292100"/>
              <a:gd name="T1" fmla="*/ 26033 h 313055"/>
              <a:gd name="T2" fmla="*/ 179207 w 292100"/>
              <a:gd name="T3" fmla="*/ 29085 h 313055"/>
              <a:gd name="T4" fmla="*/ 203539 w 292100"/>
              <a:gd name="T5" fmla="*/ 106193 h 313055"/>
              <a:gd name="T6" fmla="*/ 203465 w 292100"/>
              <a:gd name="T7" fmla="*/ 128725 h 313055"/>
              <a:gd name="T8" fmla="*/ 202581 w 292100"/>
              <a:gd name="T9" fmla="*/ 144274 h 313055"/>
              <a:gd name="T10" fmla="*/ 80336 w 292100"/>
              <a:gd name="T11" fmla="*/ 194038 h 313055"/>
              <a:gd name="T12" fmla="*/ 16478 w 292100"/>
              <a:gd name="T13" fmla="*/ 242266 h 313055"/>
              <a:gd name="T14" fmla="*/ 3304 w 292100"/>
              <a:gd name="T15" fmla="*/ 291311 h 313055"/>
              <a:gd name="T16" fmla="*/ 6812 w 292100"/>
              <a:gd name="T17" fmla="*/ 306006 h 313055"/>
              <a:gd name="T18" fmla="*/ 101837 w 292100"/>
              <a:gd name="T19" fmla="*/ 274364 h 313055"/>
              <a:gd name="T20" fmla="*/ 101290 w 292100"/>
              <a:gd name="T21" fmla="*/ 269819 h 313055"/>
              <a:gd name="T22" fmla="*/ 101797 w 292100"/>
              <a:gd name="T23" fmla="*/ 258022 h 313055"/>
              <a:gd name="T24" fmla="*/ 164060 w 292100"/>
              <a:gd name="T25" fmla="*/ 189717 h 313055"/>
              <a:gd name="T26" fmla="*/ 291587 w 292100"/>
              <a:gd name="T27" fmla="*/ 172331 h 313055"/>
              <a:gd name="T28" fmla="*/ 289785 w 292100"/>
              <a:gd name="T29" fmla="*/ 80573 h 313055"/>
              <a:gd name="T30" fmla="*/ 270188 w 292100"/>
              <a:gd name="T31" fmla="*/ 26891 h 313055"/>
              <a:gd name="T32" fmla="*/ 291587 w 292100"/>
              <a:gd name="T33" fmla="*/ 172331 h 313055"/>
              <a:gd name="T34" fmla="*/ 202865 w 292100"/>
              <a:gd name="T35" fmla="*/ 181268 h 313055"/>
              <a:gd name="T36" fmla="*/ 203538 w 292100"/>
              <a:gd name="T37" fmla="*/ 195508 h 313055"/>
              <a:gd name="T38" fmla="*/ 203464 w 292100"/>
              <a:gd name="T39" fmla="*/ 232048 h 313055"/>
              <a:gd name="T40" fmla="*/ 291587 w 292100"/>
              <a:gd name="T41" fmla="*/ 172331 h 313055"/>
              <a:gd name="T42" fmla="*/ 147865 w 292100"/>
              <a:gd name="T43" fmla="*/ 2853 h 313055"/>
              <a:gd name="T44" fmla="*/ 68402 w 292100"/>
              <a:gd name="T45" fmla="*/ 32248 h 313055"/>
              <a:gd name="T46" fmla="*/ 5502 w 292100"/>
              <a:gd name="T47" fmla="*/ 96945 h 313055"/>
              <a:gd name="T48" fmla="*/ 1902 w 292100"/>
              <a:gd name="T49" fmla="*/ 138561 h 313055"/>
              <a:gd name="T50" fmla="*/ 12759 w 292100"/>
              <a:gd name="T51" fmla="*/ 141191 h 313055"/>
              <a:gd name="T52" fmla="*/ 30265 w 292100"/>
              <a:gd name="T53" fmla="*/ 135904 h 313055"/>
              <a:gd name="T54" fmla="*/ 44472 w 292100"/>
              <a:gd name="T55" fmla="*/ 129369 h 313055"/>
              <a:gd name="T56" fmla="*/ 86222 w 292100"/>
              <a:gd name="T57" fmla="*/ 106193 h 313055"/>
              <a:gd name="T58" fmla="*/ 92020 w 292100"/>
              <a:gd name="T59" fmla="*/ 75987 h 313055"/>
              <a:gd name="T60" fmla="*/ 161913 w 292100"/>
              <a:gd name="T61" fmla="*/ 26033 h 313055"/>
              <a:gd name="T62" fmla="*/ 261170 w 292100"/>
              <a:gd name="T63" fmla="*/ 18721 h 313055"/>
              <a:gd name="T64" fmla="*/ 238106 w 292100"/>
              <a:gd name="T65" fmla="*/ 6753 h 313055"/>
              <a:gd name="T66" fmla="*/ 210140 w 292100"/>
              <a:gd name="T67" fmla="*/ 751 h 3130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2100" h="313055">
                <a:moveTo>
                  <a:pt x="269240" y="26059"/>
                </a:moveTo>
                <a:lnTo>
                  <a:pt x="161913" y="26059"/>
                </a:lnTo>
                <a:lnTo>
                  <a:pt x="171325" y="26824"/>
                </a:lnTo>
                <a:lnTo>
                  <a:pt x="179207" y="29114"/>
                </a:lnTo>
                <a:lnTo>
                  <a:pt x="200435" y="66916"/>
                </a:lnTo>
                <a:lnTo>
                  <a:pt x="203539" y="106301"/>
                </a:lnTo>
                <a:lnTo>
                  <a:pt x="203652" y="122252"/>
                </a:lnTo>
                <a:lnTo>
                  <a:pt x="203465" y="128855"/>
                </a:lnTo>
                <a:lnTo>
                  <a:pt x="203096" y="136659"/>
                </a:lnTo>
                <a:lnTo>
                  <a:pt x="202581" y="144420"/>
                </a:lnTo>
                <a:lnTo>
                  <a:pt x="101290" y="185100"/>
                </a:lnTo>
                <a:lnTo>
                  <a:pt x="80336" y="194235"/>
                </a:lnTo>
                <a:lnTo>
                  <a:pt x="45128" y="214526"/>
                </a:lnTo>
                <a:lnTo>
                  <a:pt x="16478" y="242512"/>
                </a:lnTo>
                <a:lnTo>
                  <a:pt x="2847" y="283519"/>
                </a:lnTo>
                <a:lnTo>
                  <a:pt x="3304" y="291606"/>
                </a:lnTo>
                <a:lnTo>
                  <a:pt x="4643" y="299195"/>
                </a:lnTo>
                <a:lnTo>
                  <a:pt x="6812" y="306316"/>
                </a:lnTo>
                <a:lnTo>
                  <a:pt x="9759" y="312997"/>
                </a:lnTo>
                <a:lnTo>
                  <a:pt x="101837" y="274642"/>
                </a:lnTo>
                <a:lnTo>
                  <a:pt x="101526" y="272379"/>
                </a:lnTo>
                <a:lnTo>
                  <a:pt x="101290" y="270092"/>
                </a:lnTo>
                <a:lnTo>
                  <a:pt x="101290" y="267680"/>
                </a:lnTo>
                <a:lnTo>
                  <a:pt x="101797" y="258284"/>
                </a:lnTo>
                <a:lnTo>
                  <a:pt x="125217" y="216450"/>
                </a:lnTo>
                <a:lnTo>
                  <a:pt x="164060" y="189909"/>
                </a:lnTo>
                <a:lnTo>
                  <a:pt x="202183" y="172506"/>
                </a:lnTo>
                <a:lnTo>
                  <a:pt x="291587" y="172506"/>
                </a:lnTo>
                <a:lnTo>
                  <a:pt x="292054" y="136042"/>
                </a:lnTo>
                <a:lnTo>
                  <a:pt x="289785" y="80655"/>
                </a:lnTo>
                <a:lnTo>
                  <a:pt x="277429" y="36545"/>
                </a:lnTo>
                <a:lnTo>
                  <a:pt x="270188" y="26918"/>
                </a:lnTo>
                <a:lnTo>
                  <a:pt x="269240" y="26059"/>
                </a:lnTo>
                <a:close/>
              </a:path>
              <a:path w="292100" h="313055">
                <a:moveTo>
                  <a:pt x="291587" y="172506"/>
                </a:moveTo>
                <a:lnTo>
                  <a:pt x="202183" y="172506"/>
                </a:lnTo>
                <a:lnTo>
                  <a:pt x="202865" y="181452"/>
                </a:lnTo>
                <a:lnTo>
                  <a:pt x="203360" y="190394"/>
                </a:lnTo>
                <a:lnTo>
                  <a:pt x="203538" y="195706"/>
                </a:lnTo>
                <a:lnTo>
                  <a:pt x="203650" y="225246"/>
                </a:lnTo>
                <a:lnTo>
                  <a:pt x="203464" y="232283"/>
                </a:lnTo>
                <a:lnTo>
                  <a:pt x="291290" y="195706"/>
                </a:lnTo>
                <a:lnTo>
                  <a:pt x="291587" y="172506"/>
                </a:lnTo>
                <a:close/>
              </a:path>
              <a:path w="292100" h="313055">
                <a:moveTo>
                  <a:pt x="194413" y="0"/>
                </a:moveTo>
                <a:lnTo>
                  <a:pt x="147865" y="2856"/>
                </a:lnTo>
                <a:lnTo>
                  <a:pt x="109048" y="11400"/>
                </a:lnTo>
                <a:lnTo>
                  <a:pt x="68402" y="32281"/>
                </a:lnTo>
                <a:lnTo>
                  <a:pt x="28123" y="65055"/>
                </a:lnTo>
                <a:lnTo>
                  <a:pt x="5502" y="97043"/>
                </a:lnTo>
                <a:lnTo>
                  <a:pt x="0" y="134101"/>
                </a:lnTo>
                <a:lnTo>
                  <a:pt x="1902" y="138701"/>
                </a:lnTo>
                <a:lnTo>
                  <a:pt x="5681" y="141995"/>
                </a:lnTo>
                <a:lnTo>
                  <a:pt x="12759" y="141334"/>
                </a:lnTo>
                <a:lnTo>
                  <a:pt x="20954" y="139349"/>
                </a:lnTo>
                <a:lnTo>
                  <a:pt x="30265" y="136042"/>
                </a:lnTo>
                <a:lnTo>
                  <a:pt x="40692" y="131415"/>
                </a:lnTo>
                <a:lnTo>
                  <a:pt x="44472" y="129500"/>
                </a:lnTo>
                <a:lnTo>
                  <a:pt x="51708" y="126454"/>
                </a:lnTo>
                <a:lnTo>
                  <a:pt x="86222" y="106301"/>
                </a:lnTo>
                <a:lnTo>
                  <a:pt x="89864" y="87477"/>
                </a:lnTo>
                <a:lnTo>
                  <a:pt x="92020" y="76064"/>
                </a:lnTo>
                <a:lnTo>
                  <a:pt x="116514" y="37911"/>
                </a:lnTo>
                <a:lnTo>
                  <a:pt x="161913" y="26059"/>
                </a:lnTo>
                <a:lnTo>
                  <a:pt x="269240" y="26059"/>
                </a:lnTo>
                <a:lnTo>
                  <a:pt x="261170" y="18740"/>
                </a:lnTo>
                <a:lnTo>
                  <a:pt x="250385" y="12010"/>
                </a:lnTo>
                <a:lnTo>
                  <a:pt x="238106" y="6760"/>
                </a:lnTo>
                <a:lnTo>
                  <a:pt x="224697" y="3007"/>
                </a:lnTo>
                <a:lnTo>
                  <a:pt x="210140" y="752"/>
                </a:lnTo>
                <a:lnTo>
                  <a:pt x="194413" y="0"/>
                </a:lnTo>
                <a:close/>
              </a:path>
            </a:pathLst>
          </a:custGeom>
          <a:solidFill>
            <a:srgbClr val="0955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5" name="object 32"/>
          <p:cNvSpPr>
            <a:spLocks/>
          </p:cNvSpPr>
          <p:nvPr userDrawn="1"/>
        </p:nvSpPr>
        <p:spPr bwMode="auto">
          <a:xfrm>
            <a:off x="9450148" y="899253"/>
            <a:ext cx="203136" cy="214790"/>
          </a:xfrm>
          <a:custGeom>
            <a:avLst/>
            <a:gdLst>
              <a:gd name="T0" fmla="*/ 119921 w 334009"/>
              <a:gd name="T1" fmla="*/ 7729 h 356235"/>
              <a:gd name="T2" fmla="*/ 36061 w 334009"/>
              <a:gd name="T3" fmla="*/ 69083 h 356235"/>
              <a:gd name="T4" fmla="*/ 3218 w 334009"/>
              <a:gd name="T5" fmla="*/ 145663 h 356235"/>
              <a:gd name="T6" fmla="*/ 638 w 334009"/>
              <a:gd name="T7" fmla="*/ 205307 h 356235"/>
              <a:gd name="T8" fmla="*/ 26396 w 334009"/>
              <a:gd name="T9" fmla="*/ 279808 h 356235"/>
              <a:gd name="T10" fmla="*/ 83130 w 334009"/>
              <a:gd name="T11" fmla="*/ 335741 h 356235"/>
              <a:gd name="T12" fmla="*/ 173772 w 334009"/>
              <a:gd name="T13" fmla="*/ 356843 h 356235"/>
              <a:gd name="T14" fmla="*/ 240186 w 334009"/>
              <a:gd name="T15" fmla="*/ 346871 h 356235"/>
              <a:gd name="T16" fmla="*/ 316357 w 334009"/>
              <a:gd name="T17" fmla="*/ 300195 h 356235"/>
              <a:gd name="T18" fmla="*/ 197449 w 334009"/>
              <a:gd name="T19" fmla="*/ 296469 h 356235"/>
              <a:gd name="T20" fmla="*/ 133811 w 334009"/>
              <a:gd name="T21" fmla="*/ 263034 h 356235"/>
              <a:gd name="T22" fmla="*/ 96782 w 334009"/>
              <a:gd name="T23" fmla="*/ 184680 h 356235"/>
              <a:gd name="T24" fmla="*/ 93914 w 334009"/>
              <a:gd name="T25" fmla="*/ 146663 h 356235"/>
              <a:gd name="T26" fmla="*/ 94584 w 334009"/>
              <a:gd name="T27" fmla="*/ 141078 h 356235"/>
              <a:gd name="T28" fmla="*/ 173772 w 334009"/>
              <a:gd name="T29" fmla="*/ 140293 h 356235"/>
              <a:gd name="T30" fmla="*/ 333148 w 334009"/>
              <a:gd name="T31" fmla="*/ 131561 h 356235"/>
              <a:gd name="T32" fmla="*/ 330831 w 334009"/>
              <a:gd name="T33" fmla="*/ 115760 h 356235"/>
              <a:gd name="T34" fmla="*/ 96667 w 334009"/>
              <a:gd name="T35" fmla="*/ 114987 h 356235"/>
              <a:gd name="T36" fmla="*/ 144883 w 334009"/>
              <a:gd name="T37" fmla="*/ 31686 h 356235"/>
              <a:gd name="T38" fmla="*/ 269041 w 334009"/>
              <a:gd name="T39" fmla="*/ 25654 h 356235"/>
              <a:gd name="T40" fmla="*/ 225565 w 334009"/>
              <a:gd name="T41" fmla="*/ 5859 h 356235"/>
              <a:gd name="T42" fmla="*/ 163573 w 334009"/>
              <a:gd name="T43" fmla="*/ 0 h 356235"/>
              <a:gd name="T44" fmla="*/ 273905 w 334009"/>
              <a:gd name="T45" fmla="*/ 284028 h 356235"/>
              <a:gd name="T46" fmla="*/ 197449 w 334009"/>
              <a:gd name="T47" fmla="*/ 296469 h 356235"/>
              <a:gd name="T48" fmla="*/ 334465 w 334009"/>
              <a:gd name="T49" fmla="*/ 281772 h 356235"/>
              <a:gd name="T50" fmla="*/ 323472 w 334009"/>
              <a:gd name="T51" fmla="*/ 272719 h 356235"/>
              <a:gd name="T52" fmla="*/ 310001 w 334009"/>
              <a:gd name="T53" fmla="*/ 262637 h 356235"/>
              <a:gd name="T54" fmla="*/ 173772 w 334009"/>
              <a:gd name="T55" fmla="*/ 140293 h 356235"/>
              <a:gd name="T56" fmla="*/ 186405 w 334009"/>
              <a:gd name="T57" fmla="*/ 140796 h 356235"/>
              <a:gd name="T58" fmla="*/ 206389 w 334009"/>
              <a:gd name="T59" fmla="*/ 142288 h 356235"/>
              <a:gd name="T60" fmla="*/ 276615 w 334009"/>
              <a:gd name="T61" fmla="*/ 145663 h 356235"/>
              <a:gd name="T62" fmla="*/ 333663 w 334009"/>
              <a:gd name="T63" fmla="*/ 140293 h 356235"/>
              <a:gd name="T64" fmla="*/ 228409 w 334009"/>
              <a:gd name="T65" fmla="*/ 113467 h 356235"/>
              <a:gd name="T66" fmla="*/ 214967 w 334009"/>
              <a:gd name="T67" fmla="*/ 114589 h 356235"/>
              <a:gd name="T68" fmla="*/ 195641 w 334009"/>
              <a:gd name="T69" fmla="*/ 115760 h 356235"/>
              <a:gd name="T70" fmla="*/ 330377 w 334009"/>
              <a:gd name="T71" fmla="*/ 113754 h 356235"/>
              <a:gd name="T72" fmla="*/ 237796 w 334009"/>
              <a:gd name="T73" fmla="*/ 113516 h 356235"/>
              <a:gd name="T74" fmla="*/ 269041 w 334009"/>
              <a:gd name="T75" fmla="*/ 25654 h 356235"/>
              <a:gd name="T76" fmla="*/ 180059 w 334009"/>
              <a:gd name="T77" fmla="*/ 26384 h 356235"/>
              <a:gd name="T78" fmla="*/ 222801 w 334009"/>
              <a:gd name="T79" fmla="*/ 51340 h 356235"/>
              <a:gd name="T80" fmla="*/ 242697 w 334009"/>
              <a:gd name="T81" fmla="*/ 113754 h 356235"/>
              <a:gd name="T82" fmla="*/ 314448 w 334009"/>
              <a:gd name="T83" fmla="*/ 72694 h 356235"/>
              <a:gd name="T84" fmla="*/ 276004 w 334009"/>
              <a:gd name="T85" fmla="*/ 30755 h 356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4009" h="356235">
                <a:moveTo>
                  <a:pt x="163107" y="0"/>
                </a:moveTo>
                <a:lnTo>
                  <a:pt x="119579" y="7708"/>
                </a:lnTo>
                <a:lnTo>
                  <a:pt x="73030" y="32561"/>
                </a:lnTo>
                <a:lnTo>
                  <a:pt x="35958" y="68899"/>
                </a:lnTo>
                <a:lnTo>
                  <a:pt x="15634" y="101887"/>
                </a:lnTo>
                <a:lnTo>
                  <a:pt x="3209" y="145274"/>
                </a:lnTo>
                <a:lnTo>
                  <a:pt x="0" y="194624"/>
                </a:lnTo>
                <a:lnTo>
                  <a:pt x="636" y="204759"/>
                </a:lnTo>
                <a:lnTo>
                  <a:pt x="10157" y="244293"/>
                </a:lnTo>
                <a:lnTo>
                  <a:pt x="26321" y="279061"/>
                </a:lnTo>
                <a:lnTo>
                  <a:pt x="51127" y="310901"/>
                </a:lnTo>
                <a:lnTo>
                  <a:pt x="82893" y="334845"/>
                </a:lnTo>
                <a:lnTo>
                  <a:pt x="120797" y="350159"/>
                </a:lnTo>
                <a:lnTo>
                  <a:pt x="173277" y="355891"/>
                </a:lnTo>
                <a:lnTo>
                  <a:pt x="196474" y="354787"/>
                </a:lnTo>
                <a:lnTo>
                  <a:pt x="239502" y="345946"/>
                </a:lnTo>
                <a:lnTo>
                  <a:pt x="278342" y="327987"/>
                </a:lnTo>
                <a:lnTo>
                  <a:pt x="315456" y="299394"/>
                </a:lnTo>
                <a:lnTo>
                  <a:pt x="319107" y="295678"/>
                </a:lnTo>
                <a:lnTo>
                  <a:pt x="196887" y="295678"/>
                </a:lnTo>
                <a:lnTo>
                  <a:pt x="173277" y="287933"/>
                </a:lnTo>
                <a:lnTo>
                  <a:pt x="133430" y="262332"/>
                </a:lnTo>
                <a:lnTo>
                  <a:pt x="109728" y="228555"/>
                </a:lnTo>
                <a:lnTo>
                  <a:pt x="96506" y="184187"/>
                </a:lnTo>
                <a:lnTo>
                  <a:pt x="93532" y="150462"/>
                </a:lnTo>
                <a:lnTo>
                  <a:pt x="93647" y="146272"/>
                </a:lnTo>
                <a:lnTo>
                  <a:pt x="93781" y="144519"/>
                </a:lnTo>
                <a:lnTo>
                  <a:pt x="94315" y="140702"/>
                </a:lnTo>
                <a:lnTo>
                  <a:pt x="129326" y="140702"/>
                </a:lnTo>
                <a:lnTo>
                  <a:pt x="173277" y="139919"/>
                </a:lnTo>
                <a:lnTo>
                  <a:pt x="332713" y="139919"/>
                </a:lnTo>
                <a:lnTo>
                  <a:pt x="332199" y="131210"/>
                </a:lnTo>
                <a:lnTo>
                  <a:pt x="330312" y="117316"/>
                </a:lnTo>
                <a:lnTo>
                  <a:pt x="329889" y="115451"/>
                </a:lnTo>
                <a:lnTo>
                  <a:pt x="189129" y="115451"/>
                </a:lnTo>
                <a:lnTo>
                  <a:pt x="96392" y="114680"/>
                </a:lnTo>
                <a:lnTo>
                  <a:pt x="111398" y="62675"/>
                </a:lnTo>
                <a:lnTo>
                  <a:pt x="144470" y="31601"/>
                </a:lnTo>
                <a:lnTo>
                  <a:pt x="170442" y="25586"/>
                </a:lnTo>
                <a:lnTo>
                  <a:pt x="268275" y="25586"/>
                </a:lnTo>
                <a:lnTo>
                  <a:pt x="264372" y="22727"/>
                </a:lnTo>
                <a:lnTo>
                  <a:pt x="224923" y="5843"/>
                </a:lnTo>
                <a:lnTo>
                  <a:pt x="181303" y="362"/>
                </a:lnTo>
                <a:lnTo>
                  <a:pt x="163107" y="0"/>
                </a:lnTo>
                <a:close/>
              </a:path>
              <a:path w="334009" h="356235">
                <a:moveTo>
                  <a:pt x="309118" y="261936"/>
                </a:moveTo>
                <a:lnTo>
                  <a:pt x="273125" y="283270"/>
                </a:lnTo>
                <a:lnTo>
                  <a:pt x="232162" y="294540"/>
                </a:lnTo>
                <a:lnTo>
                  <a:pt x="196887" y="295678"/>
                </a:lnTo>
                <a:lnTo>
                  <a:pt x="319107" y="295678"/>
                </a:lnTo>
                <a:lnTo>
                  <a:pt x="333512" y="281020"/>
                </a:lnTo>
                <a:lnTo>
                  <a:pt x="328345" y="276636"/>
                </a:lnTo>
                <a:lnTo>
                  <a:pt x="322551" y="271991"/>
                </a:lnTo>
                <a:lnTo>
                  <a:pt x="316138" y="267089"/>
                </a:lnTo>
                <a:lnTo>
                  <a:pt x="309118" y="261936"/>
                </a:lnTo>
                <a:close/>
              </a:path>
              <a:path w="334009" h="356235">
                <a:moveTo>
                  <a:pt x="332713" y="139919"/>
                </a:moveTo>
                <a:lnTo>
                  <a:pt x="173277" y="139919"/>
                </a:lnTo>
                <a:lnTo>
                  <a:pt x="178666" y="140045"/>
                </a:lnTo>
                <a:lnTo>
                  <a:pt x="185874" y="140420"/>
                </a:lnTo>
                <a:lnTo>
                  <a:pt x="194915" y="141042"/>
                </a:lnTo>
                <a:lnTo>
                  <a:pt x="205801" y="141908"/>
                </a:lnTo>
                <a:lnTo>
                  <a:pt x="234744" y="143472"/>
                </a:lnTo>
                <a:lnTo>
                  <a:pt x="275827" y="145274"/>
                </a:lnTo>
                <a:lnTo>
                  <a:pt x="333089" y="146272"/>
                </a:lnTo>
                <a:lnTo>
                  <a:pt x="332713" y="139919"/>
                </a:lnTo>
                <a:close/>
              </a:path>
              <a:path w="334009" h="356235">
                <a:moveTo>
                  <a:pt x="233477" y="113164"/>
                </a:moveTo>
                <a:lnTo>
                  <a:pt x="227758" y="113164"/>
                </a:lnTo>
                <a:lnTo>
                  <a:pt x="222188" y="113499"/>
                </a:lnTo>
                <a:lnTo>
                  <a:pt x="214355" y="114283"/>
                </a:lnTo>
                <a:lnTo>
                  <a:pt x="203501" y="115066"/>
                </a:lnTo>
                <a:lnTo>
                  <a:pt x="195084" y="115451"/>
                </a:lnTo>
                <a:lnTo>
                  <a:pt x="329889" y="115451"/>
                </a:lnTo>
                <a:lnTo>
                  <a:pt x="329436" y="113450"/>
                </a:lnTo>
                <a:lnTo>
                  <a:pt x="242006" y="113450"/>
                </a:lnTo>
                <a:lnTo>
                  <a:pt x="237119" y="113213"/>
                </a:lnTo>
                <a:lnTo>
                  <a:pt x="233477" y="113164"/>
                </a:lnTo>
                <a:close/>
              </a:path>
              <a:path w="334009" h="356235">
                <a:moveTo>
                  <a:pt x="268275" y="25586"/>
                </a:moveTo>
                <a:lnTo>
                  <a:pt x="170442" y="25586"/>
                </a:lnTo>
                <a:lnTo>
                  <a:pt x="179546" y="26314"/>
                </a:lnTo>
                <a:lnTo>
                  <a:pt x="188608" y="28497"/>
                </a:lnTo>
                <a:lnTo>
                  <a:pt x="222166" y="51203"/>
                </a:lnTo>
                <a:lnTo>
                  <a:pt x="239572" y="91091"/>
                </a:lnTo>
                <a:lnTo>
                  <a:pt x="242006" y="113450"/>
                </a:lnTo>
                <a:lnTo>
                  <a:pt x="329436" y="113450"/>
                </a:lnTo>
                <a:lnTo>
                  <a:pt x="313552" y="72500"/>
                </a:lnTo>
                <a:lnTo>
                  <a:pt x="284922" y="38677"/>
                </a:lnTo>
                <a:lnTo>
                  <a:pt x="275218" y="30673"/>
                </a:lnTo>
                <a:lnTo>
                  <a:pt x="268275" y="25586"/>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6" name="object 33"/>
          <p:cNvSpPr>
            <a:spLocks/>
          </p:cNvSpPr>
          <p:nvPr userDrawn="1"/>
        </p:nvSpPr>
        <p:spPr bwMode="auto">
          <a:xfrm>
            <a:off x="8948566" y="1035765"/>
            <a:ext cx="196397" cy="74460"/>
          </a:xfrm>
          <a:custGeom>
            <a:avLst/>
            <a:gdLst>
              <a:gd name="T0" fmla="*/ 85830 w 323215"/>
              <a:gd name="T1" fmla="*/ 73779 h 125094"/>
              <a:gd name="T2" fmla="*/ 0 w 323215"/>
              <a:gd name="T3" fmla="*/ 109111 h 125094"/>
              <a:gd name="T4" fmla="*/ 11111 w 323215"/>
              <a:gd name="T5" fmla="*/ 115426 h 125094"/>
              <a:gd name="T6" fmla="*/ 24455 w 323215"/>
              <a:gd name="T7" fmla="*/ 120009 h 125094"/>
              <a:gd name="T8" fmla="*/ 40090 w 323215"/>
              <a:gd name="T9" fmla="*/ 122800 h 125094"/>
              <a:gd name="T10" fmla="*/ 58076 w 323215"/>
              <a:gd name="T11" fmla="*/ 123744 h 125094"/>
              <a:gd name="T12" fmla="*/ 80209 w 323215"/>
              <a:gd name="T13" fmla="*/ 122766 h 125094"/>
              <a:gd name="T14" fmla="*/ 119170 w 323215"/>
              <a:gd name="T15" fmla="*/ 114995 h 125094"/>
              <a:gd name="T16" fmla="*/ 164167 w 323215"/>
              <a:gd name="T17" fmla="*/ 88954 h 125094"/>
              <a:gd name="T18" fmla="*/ 168468 w 323215"/>
              <a:gd name="T19" fmla="*/ 84263 h 125094"/>
              <a:gd name="T20" fmla="*/ 109425 w 323215"/>
              <a:gd name="T21" fmla="*/ 84263 h 125094"/>
              <a:gd name="T22" fmla="*/ 102951 w 323215"/>
              <a:gd name="T23" fmla="*/ 83596 h 125094"/>
              <a:gd name="T24" fmla="*/ 96866 w 323215"/>
              <a:gd name="T25" fmla="*/ 81611 h 125094"/>
              <a:gd name="T26" fmla="*/ 91162 w 323215"/>
              <a:gd name="T27" fmla="*/ 78329 h 125094"/>
              <a:gd name="T28" fmla="*/ 85830 w 323215"/>
              <a:gd name="T29" fmla="*/ 73779 h 125094"/>
              <a:gd name="T30" fmla="*/ 270504 w 323215"/>
              <a:gd name="T31" fmla="*/ 62111 h 125094"/>
              <a:gd name="T32" fmla="*/ 185252 w 323215"/>
              <a:gd name="T33" fmla="*/ 62111 h 125094"/>
              <a:gd name="T34" fmla="*/ 192578 w 323215"/>
              <a:gd name="T35" fmla="*/ 77392 h 125094"/>
              <a:gd name="T36" fmla="*/ 216819 w 323215"/>
              <a:gd name="T37" fmla="*/ 108238 h 125094"/>
              <a:gd name="T38" fmla="*/ 258189 w 323215"/>
              <a:gd name="T39" fmla="*/ 121344 h 125094"/>
              <a:gd name="T40" fmla="*/ 269521 w 323215"/>
              <a:gd name="T41" fmla="*/ 120498 h 125094"/>
              <a:gd name="T42" fmla="*/ 305268 w 323215"/>
              <a:gd name="T43" fmla="*/ 99680 h 125094"/>
              <a:gd name="T44" fmla="*/ 320413 w 323215"/>
              <a:gd name="T45" fmla="*/ 67797 h 125094"/>
              <a:gd name="T46" fmla="*/ 277124 w 323215"/>
              <a:gd name="T47" fmla="*/ 67797 h 125094"/>
              <a:gd name="T48" fmla="*/ 273189 w 323215"/>
              <a:gd name="T49" fmla="*/ 65668 h 125094"/>
              <a:gd name="T50" fmla="*/ 270504 w 323215"/>
              <a:gd name="T51" fmla="*/ 62111 h 125094"/>
              <a:gd name="T52" fmla="*/ 265091 w 323215"/>
              <a:gd name="T53" fmla="*/ 0 h 125094"/>
              <a:gd name="T54" fmla="*/ 174850 w 323215"/>
              <a:gd name="T55" fmla="*/ 37141 h 125094"/>
              <a:gd name="T56" fmla="*/ 174414 w 323215"/>
              <a:gd name="T57" fmla="*/ 39984 h 125094"/>
              <a:gd name="T58" fmla="*/ 173928 w 323215"/>
              <a:gd name="T59" fmla="*/ 42286 h 125094"/>
              <a:gd name="T60" fmla="*/ 148129 w 323215"/>
              <a:gd name="T61" fmla="*/ 71403 h 125094"/>
              <a:gd name="T62" fmla="*/ 109425 w 323215"/>
              <a:gd name="T63" fmla="*/ 84263 h 125094"/>
              <a:gd name="T64" fmla="*/ 168468 w 323215"/>
              <a:gd name="T65" fmla="*/ 84263 h 125094"/>
              <a:gd name="T66" fmla="*/ 175602 w 323215"/>
              <a:gd name="T67" fmla="*/ 76485 h 125094"/>
              <a:gd name="T68" fmla="*/ 185252 w 323215"/>
              <a:gd name="T69" fmla="*/ 62111 h 125094"/>
              <a:gd name="T70" fmla="*/ 270504 w 323215"/>
              <a:gd name="T71" fmla="*/ 62111 h 125094"/>
              <a:gd name="T72" fmla="*/ 267060 w 323215"/>
              <a:gd name="T73" fmla="*/ 57386 h 125094"/>
              <a:gd name="T74" fmla="*/ 265552 w 323215"/>
              <a:gd name="T75" fmla="*/ 49645 h 125094"/>
              <a:gd name="T76" fmla="*/ 265552 w 323215"/>
              <a:gd name="T77" fmla="*/ 25881 h 125094"/>
              <a:gd name="T78" fmla="*/ 265091 w 323215"/>
              <a:gd name="T79" fmla="*/ 0 h 125094"/>
              <a:gd name="T80" fmla="*/ 309115 w 323215"/>
              <a:gd name="T81" fmla="*/ 43615 h 125094"/>
              <a:gd name="T82" fmla="*/ 301766 w 323215"/>
              <a:gd name="T83" fmla="*/ 46433 h 125094"/>
              <a:gd name="T84" fmla="*/ 289582 w 323215"/>
              <a:gd name="T85" fmla="*/ 65348 h 125094"/>
              <a:gd name="T86" fmla="*/ 287427 w 323215"/>
              <a:gd name="T87" fmla="*/ 66961 h 125094"/>
              <a:gd name="T88" fmla="*/ 284849 w 323215"/>
              <a:gd name="T89" fmla="*/ 67797 h 125094"/>
              <a:gd name="T90" fmla="*/ 320413 w 323215"/>
              <a:gd name="T91" fmla="*/ 67797 h 125094"/>
              <a:gd name="T92" fmla="*/ 323391 w 323215"/>
              <a:gd name="T93" fmla="*/ 58469 h 125094"/>
              <a:gd name="T94" fmla="*/ 322407 w 323215"/>
              <a:gd name="T95" fmla="*/ 53793 h 125094"/>
              <a:gd name="T96" fmla="*/ 320924 w 323215"/>
              <a:gd name="T97" fmla="*/ 51516 h 125094"/>
              <a:gd name="T98" fmla="*/ 318445 w 323215"/>
              <a:gd name="T99" fmla="*/ 49645 h 125094"/>
              <a:gd name="T100" fmla="*/ 309115 w 323215"/>
              <a:gd name="T101" fmla="*/ 43615 h 125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3215" h="125094">
                <a:moveTo>
                  <a:pt x="85662" y="74535"/>
                </a:moveTo>
                <a:lnTo>
                  <a:pt x="0" y="110229"/>
                </a:lnTo>
                <a:lnTo>
                  <a:pt x="11089" y="116609"/>
                </a:lnTo>
                <a:lnTo>
                  <a:pt x="24407" y="121239"/>
                </a:lnTo>
                <a:lnTo>
                  <a:pt x="40011" y="124059"/>
                </a:lnTo>
                <a:lnTo>
                  <a:pt x="57962" y="125012"/>
                </a:lnTo>
                <a:lnTo>
                  <a:pt x="80052" y="124024"/>
                </a:lnTo>
                <a:lnTo>
                  <a:pt x="118936" y="116174"/>
                </a:lnTo>
                <a:lnTo>
                  <a:pt x="163845" y="89866"/>
                </a:lnTo>
                <a:lnTo>
                  <a:pt x="168138" y="85127"/>
                </a:lnTo>
                <a:lnTo>
                  <a:pt x="109210" y="85127"/>
                </a:lnTo>
                <a:lnTo>
                  <a:pt x="102749" y="84453"/>
                </a:lnTo>
                <a:lnTo>
                  <a:pt x="96676" y="82447"/>
                </a:lnTo>
                <a:lnTo>
                  <a:pt x="90983" y="79132"/>
                </a:lnTo>
                <a:lnTo>
                  <a:pt x="85662" y="74535"/>
                </a:lnTo>
                <a:close/>
              </a:path>
              <a:path w="323215" h="125094">
                <a:moveTo>
                  <a:pt x="269974" y="62748"/>
                </a:moveTo>
                <a:lnTo>
                  <a:pt x="184889" y="62748"/>
                </a:lnTo>
                <a:lnTo>
                  <a:pt x="192200" y="78185"/>
                </a:lnTo>
                <a:lnTo>
                  <a:pt x="216394" y="109347"/>
                </a:lnTo>
                <a:lnTo>
                  <a:pt x="257683" y="122588"/>
                </a:lnTo>
                <a:lnTo>
                  <a:pt x="268993" y="121733"/>
                </a:lnTo>
                <a:lnTo>
                  <a:pt x="304669" y="100702"/>
                </a:lnTo>
                <a:lnTo>
                  <a:pt x="319785" y="68492"/>
                </a:lnTo>
                <a:lnTo>
                  <a:pt x="276581" y="68492"/>
                </a:lnTo>
                <a:lnTo>
                  <a:pt x="272653" y="66341"/>
                </a:lnTo>
                <a:lnTo>
                  <a:pt x="269974" y="62748"/>
                </a:lnTo>
                <a:close/>
              </a:path>
              <a:path w="323215" h="125094">
                <a:moveTo>
                  <a:pt x="264571" y="0"/>
                </a:moveTo>
                <a:lnTo>
                  <a:pt x="174507" y="37522"/>
                </a:lnTo>
                <a:lnTo>
                  <a:pt x="174072" y="40394"/>
                </a:lnTo>
                <a:lnTo>
                  <a:pt x="173587" y="42719"/>
                </a:lnTo>
                <a:lnTo>
                  <a:pt x="147839" y="72135"/>
                </a:lnTo>
                <a:lnTo>
                  <a:pt x="109210" y="85127"/>
                </a:lnTo>
                <a:lnTo>
                  <a:pt x="168138" y="85127"/>
                </a:lnTo>
                <a:lnTo>
                  <a:pt x="175258" y="77269"/>
                </a:lnTo>
                <a:lnTo>
                  <a:pt x="184889" y="62748"/>
                </a:lnTo>
                <a:lnTo>
                  <a:pt x="269974" y="62748"/>
                </a:lnTo>
                <a:lnTo>
                  <a:pt x="266536" y="57974"/>
                </a:lnTo>
                <a:lnTo>
                  <a:pt x="265031" y="50154"/>
                </a:lnTo>
                <a:lnTo>
                  <a:pt x="265031" y="26146"/>
                </a:lnTo>
                <a:lnTo>
                  <a:pt x="264571" y="0"/>
                </a:lnTo>
                <a:close/>
              </a:path>
              <a:path w="323215" h="125094">
                <a:moveTo>
                  <a:pt x="308509" y="44062"/>
                </a:moveTo>
                <a:lnTo>
                  <a:pt x="301174" y="46909"/>
                </a:lnTo>
                <a:lnTo>
                  <a:pt x="289014" y="66018"/>
                </a:lnTo>
                <a:lnTo>
                  <a:pt x="286863" y="67647"/>
                </a:lnTo>
                <a:lnTo>
                  <a:pt x="284290" y="68492"/>
                </a:lnTo>
                <a:lnTo>
                  <a:pt x="319785" y="68492"/>
                </a:lnTo>
                <a:lnTo>
                  <a:pt x="322757" y="59068"/>
                </a:lnTo>
                <a:lnTo>
                  <a:pt x="321775" y="54344"/>
                </a:lnTo>
                <a:lnTo>
                  <a:pt x="320295" y="52044"/>
                </a:lnTo>
                <a:lnTo>
                  <a:pt x="317821" y="50154"/>
                </a:lnTo>
                <a:lnTo>
                  <a:pt x="308509" y="44062"/>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7" name="object 34"/>
          <p:cNvSpPr>
            <a:spLocks/>
          </p:cNvSpPr>
          <p:nvPr userDrawn="1"/>
        </p:nvSpPr>
        <p:spPr bwMode="auto">
          <a:xfrm>
            <a:off x="9170957" y="917392"/>
            <a:ext cx="260900" cy="317889"/>
          </a:xfrm>
          <a:custGeom>
            <a:avLst/>
            <a:gdLst>
              <a:gd name="T0" fmla="*/ 37477 w 429259"/>
              <a:gd name="T1" fmla="*/ 146892 h 528955"/>
              <a:gd name="T2" fmla="*/ 104829 w 429259"/>
              <a:gd name="T3" fmla="*/ 215022 h 528955"/>
              <a:gd name="T4" fmla="*/ 5871 w 429259"/>
              <a:gd name="T5" fmla="*/ 299191 h 528955"/>
              <a:gd name="T6" fmla="*/ 72257 w 429259"/>
              <a:gd name="T7" fmla="*/ 364342 h 528955"/>
              <a:gd name="T8" fmla="*/ 26749 w 429259"/>
              <a:gd name="T9" fmla="*/ 400920 h 528955"/>
              <a:gd name="T10" fmla="*/ 1175 w 429259"/>
              <a:gd name="T11" fmla="*/ 454737 h 528955"/>
              <a:gd name="T12" fmla="*/ 132064 w 429259"/>
              <a:gd name="T13" fmla="*/ 525417 h 528955"/>
              <a:gd name="T14" fmla="*/ 255145 w 429259"/>
              <a:gd name="T15" fmla="*/ 521652 h 528955"/>
              <a:gd name="T16" fmla="*/ 193250 w 429259"/>
              <a:gd name="T17" fmla="*/ 502048 h 528955"/>
              <a:gd name="T18" fmla="*/ 94243 w 429259"/>
              <a:gd name="T19" fmla="*/ 478393 h 528955"/>
              <a:gd name="T20" fmla="*/ 110878 w 429259"/>
              <a:gd name="T21" fmla="*/ 393282 h 528955"/>
              <a:gd name="T22" fmla="*/ 392350 w 429259"/>
              <a:gd name="T23" fmla="*/ 384156 h 528955"/>
              <a:gd name="T24" fmla="*/ 302642 w 429259"/>
              <a:gd name="T25" fmla="*/ 307712 h 528955"/>
              <a:gd name="T26" fmla="*/ 179007 w 429259"/>
              <a:gd name="T27" fmla="*/ 301627 h 528955"/>
              <a:gd name="T28" fmla="*/ 133192 w 429259"/>
              <a:gd name="T29" fmla="*/ 300704 h 528955"/>
              <a:gd name="T30" fmla="*/ 114723 w 429259"/>
              <a:gd name="T31" fmla="*/ 298644 h 528955"/>
              <a:gd name="T32" fmla="*/ 120973 w 429259"/>
              <a:gd name="T33" fmla="*/ 236012 h 528955"/>
              <a:gd name="T34" fmla="*/ 276614 w 429259"/>
              <a:gd name="T35" fmla="*/ 222795 h 528955"/>
              <a:gd name="T36" fmla="*/ 199380 w 429259"/>
              <a:gd name="T37" fmla="*/ 208138 h 528955"/>
              <a:gd name="T38" fmla="*/ 134959 w 429259"/>
              <a:gd name="T39" fmla="*/ 163803 h 528955"/>
              <a:gd name="T40" fmla="*/ 127826 w 429259"/>
              <a:gd name="T41" fmla="*/ 127656 h 528955"/>
              <a:gd name="T42" fmla="*/ 126162 w 429259"/>
              <a:gd name="T43" fmla="*/ 101702 h 528955"/>
              <a:gd name="T44" fmla="*/ 251945 w 429259"/>
              <a:gd name="T45" fmla="*/ 385209 h 528955"/>
              <a:gd name="T46" fmla="*/ 336072 w 429259"/>
              <a:gd name="T47" fmla="*/ 423146 h 528955"/>
              <a:gd name="T48" fmla="*/ 316372 w 429259"/>
              <a:gd name="T49" fmla="*/ 467879 h 528955"/>
              <a:gd name="T50" fmla="*/ 193250 w 429259"/>
              <a:gd name="T51" fmla="*/ 502048 h 528955"/>
              <a:gd name="T52" fmla="*/ 381416 w 429259"/>
              <a:gd name="T53" fmla="*/ 453465 h 528955"/>
              <a:gd name="T54" fmla="*/ 392350 w 429259"/>
              <a:gd name="T55" fmla="*/ 384156 h 528955"/>
              <a:gd name="T56" fmla="*/ 212576 w 429259"/>
              <a:gd name="T57" fmla="*/ 300122 h 528955"/>
              <a:gd name="T58" fmla="*/ 179007 w 429259"/>
              <a:gd name="T59" fmla="*/ 301627 h 528955"/>
              <a:gd name="T60" fmla="*/ 264527 w 429259"/>
              <a:gd name="T61" fmla="*/ 226813 h 528955"/>
              <a:gd name="T62" fmla="*/ 191023 w 429259"/>
              <a:gd name="T63" fmla="*/ 235051 h 528955"/>
              <a:gd name="T64" fmla="*/ 255616 w 429259"/>
              <a:gd name="T65" fmla="*/ 229775 h 528955"/>
              <a:gd name="T66" fmla="*/ 258393 w 429259"/>
              <a:gd name="T67" fmla="*/ 46756 h 528955"/>
              <a:gd name="T68" fmla="*/ 264980 w 429259"/>
              <a:gd name="T69" fmla="*/ 92578 h 528955"/>
              <a:gd name="T70" fmla="*/ 264209 w 429259"/>
              <a:gd name="T71" fmla="*/ 135182 h 528955"/>
              <a:gd name="T72" fmla="*/ 199380 w 429259"/>
              <a:gd name="T73" fmla="*/ 208138 h 528955"/>
              <a:gd name="T74" fmla="*/ 358094 w 429259"/>
              <a:gd name="T75" fmla="*/ 142424 h 528955"/>
              <a:gd name="T76" fmla="*/ 360001 w 429259"/>
              <a:gd name="T77" fmla="*/ 87482 h 528955"/>
              <a:gd name="T78" fmla="*/ 428095 w 429259"/>
              <a:gd name="T79" fmla="*/ 60176 h 528955"/>
              <a:gd name="T80" fmla="*/ 430149 w 429259"/>
              <a:gd name="T81" fmla="*/ 39425 h 528955"/>
              <a:gd name="T82" fmla="*/ 329418 w 429259"/>
              <a:gd name="T83" fmla="*/ 18700 h 528955"/>
              <a:gd name="T84" fmla="*/ 328235 w 429259"/>
              <a:gd name="T85" fmla="*/ 17730 h 528955"/>
              <a:gd name="T86" fmla="*/ 361712 w 429259"/>
              <a:gd name="T87" fmla="*/ 61304 h 528955"/>
              <a:gd name="T88" fmla="*/ 397117 w 429259"/>
              <a:gd name="T89" fmla="*/ 73595 h 528955"/>
              <a:gd name="T90" fmla="*/ 415707 w 429259"/>
              <a:gd name="T91" fmla="*/ 79248 h 528955"/>
              <a:gd name="T92" fmla="*/ 426674 w 429259"/>
              <a:gd name="T93" fmla="*/ 65312 h 528955"/>
              <a:gd name="T94" fmla="*/ 412181 w 429259"/>
              <a:gd name="T95" fmla="*/ 0 h 528955"/>
              <a:gd name="T96" fmla="*/ 393374 w 429259"/>
              <a:gd name="T97" fmla="*/ 2515 h 528955"/>
              <a:gd name="T98" fmla="*/ 361115 w 429259"/>
              <a:gd name="T99" fmla="*/ 11679 h 528955"/>
              <a:gd name="T100" fmla="*/ 428921 w 429259"/>
              <a:gd name="T101" fmla="*/ 18700 h 528955"/>
              <a:gd name="T102" fmla="*/ 425215 w 429259"/>
              <a:gd name="T103" fmla="*/ 6908 h 528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29259" h="528955">
                <a:moveTo>
                  <a:pt x="125882" y="101763"/>
                </a:moveTo>
                <a:lnTo>
                  <a:pt x="34650" y="139770"/>
                </a:lnTo>
                <a:lnTo>
                  <a:pt x="37394" y="146980"/>
                </a:lnTo>
                <a:lnTo>
                  <a:pt x="40742" y="154215"/>
                </a:lnTo>
                <a:lnTo>
                  <a:pt x="70620" y="191570"/>
                </a:lnTo>
                <a:lnTo>
                  <a:pt x="104597" y="215151"/>
                </a:lnTo>
                <a:lnTo>
                  <a:pt x="69268" y="235540"/>
                </a:lnTo>
                <a:lnTo>
                  <a:pt x="24726" y="262993"/>
                </a:lnTo>
                <a:lnTo>
                  <a:pt x="5858" y="299371"/>
                </a:lnTo>
                <a:lnTo>
                  <a:pt x="6877" y="309267"/>
                </a:lnTo>
                <a:lnTo>
                  <a:pt x="35479" y="348381"/>
                </a:lnTo>
                <a:lnTo>
                  <a:pt x="72097" y="364561"/>
                </a:lnTo>
                <a:lnTo>
                  <a:pt x="97250" y="371755"/>
                </a:lnTo>
                <a:lnTo>
                  <a:pt x="67453" y="382354"/>
                </a:lnTo>
                <a:lnTo>
                  <a:pt x="26690" y="401161"/>
                </a:lnTo>
                <a:lnTo>
                  <a:pt x="987" y="435293"/>
                </a:lnTo>
                <a:lnTo>
                  <a:pt x="0" y="444997"/>
                </a:lnTo>
                <a:lnTo>
                  <a:pt x="1172" y="455011"/>
                </a:lnTo>
                <a:lnTo>
                  <a:pt x="32108" y="494376"/>
                </a:lnTo>
                <a:lnTo>
                  <a:pt x="86048" y="517792"/>
                </a:lnTo>
                <a:lnTo>
                  <a:pt x="131771" y="525733"/>
                </a:lnTo>
                <a:lnTo>
                  <a:pt x="183061" y="528360"/>
                </a:lnTo>
                <a:lnTo>
                  <a:pt x="207696" y="527651"/>
                </a:lnTo>
                <a:lnTo>
                  <a:pt x="254579" y="521966"/>
                </a:lnTo>
                <a:lnTo>
                  <a:pt x="297408" y="511094"/>
                </a:lnTo>
                <a:lnTo>
                  <a:pt x="321212" y="502350"/>
                </a:lnTo>
                <a:lnTo>
                  <a:pt x="192821" y="502350"/>
                </a:lnTo>
                <a:lnTo>
                  <a:pt x="176025" y="501837"/>
                </a:lnTo>
                <a:lnTo>
                  <a:pt x="128991" y="494219"/>
                </a:lnTo>
                <a:lnTo>
                  <a:pt x="94034" y="478681"/>
                </a:lnTo>
                <a:lnTo>
                  <a:pt x="74087" y="443766"/>
                </a:lnTo>
                <a:lnTo>
                  <a:pt x="75494" y="431008"/>
                </a:lnTo>
                <a:lnTo>
                  <a:pt x="110632" y="393519"/>
                </a:lnTo>
                <a:lnTo>
                  <a:pt x="154859" y="385400"/>
                </a:lnTo>
                <a:lnTo>
                  <a:pt x="185088" y="384387"/>
                </a:lnTo>
                <a:lnTo>
                  <a:pt x="391480" y="384387"/>
                </a:lnTo>
                <a:lnTo>
                  <a:pt x="384544" y="365444"/>
                </a:lnTo>
                <a:lnTo>
                  <a:pt x="355543" y="331087"/>
                </a:lnTo>
                <a:lnTo>
                  <a:pt x="301971" y="307897"/>
                </a:lnTo>
                <a:lnTo>
                  <a:pt x="264269" y="302099"/>
                </a:lnTo>
                <a:lnTo>
                  <a:pt x="257485" y="301808"/>
                </a:lnTo>
                <a:lnTo>
                  <a:pt x="178610" y="301808"/>
                </a:lnTo>
                <a:lnTo>
                  <a:pt x="161590" y="301705"/>
                </a:lnTo>
                <a:lnTo>
                  <a:pt x="146353" y="301398"/>
                </a:lnTo>
                <a:lnTo>
                  <a:pt x="132897" y="300885"/>
                </a:lnTo>
                <a:lnTo>
                  <a:pt x="121220" y="300167"/>
                </a:lnTo>
                <a:lnTo>
                  <a:pt x="117453" y="299371"/>
                </a:lnTo>
                <a:lnTo>
                  <a:pt x="114469" y="298824"/>
                </a:lnTo>
                <a:lnTo>
                  <a:pt x="81398" y="280436"/>
                </a:lnTo>
                <a:lnTo>
                  <a:pt x="81398" y="268985"/>
                </a:lnTo>
                <a:lnTo>
                  <a:pt x="120705" y="236154"/>
                </a:lnTo>
                <a:lnTo>
                  <a:pt x="136699" y="226949"/>
                </a:lnTo>
                <a:lnTo>
                  <a:pt x="263940" y="226949"/>
                </a:lnTo>
                <a:lnTo>
                  <a:pt x="276001" y="222929"/>
                </a:lnTo>
                <a:lnTo>
                  <a:pt x="296959" y="213136"/>
                </a:lnTo>
                <a:lnTo>
                  <a:pt x="304997" y="208263"/>
                </a:lnTo>
                <a:lnTo>
                  <a:pt x="198938" y="208263"/>
                </a:lnTo>
                <a:lnTo>
                  <a:pt x="192033" y="207916"/>
                </a:lnTo>
                <a:lnTo>
                  <a:pt x="154126" y="192709"/>
                </a:lnTo>
                <a:lnTo>
                  <a:pt x="134660" y="163902"/>
                </a:lnTo>
                <a:lnTo>
                  <a:pt x="131403" y="157126"/>
                </a:lnTo>
                <a:lnTo>
                  <a:pt x="129364" y="149132"/>
                </a:lnTo>
                <a:lnTo>
                  <a:pt x="127543" y="127733"/>
                </a:lnTo>
                <a:lnTo>
                  <a:pt x="126759" y="117350"/>
                </a:lnTo>
                <a:lnTo>
                  <a:pt x="126208" y="108707"/>
                </a:lnTo>
                <a:lnTo>
                  <a:pt x="125882" y="101763"/>
                </a:lnTo>
                <a:close/>
              </a:path>
              <a:path w="429259" h="528955">
                <a:moveTo>
                  <a:pt x="391480" y="384387"/>
                </a:moveTo>
                <a:lnTo>
                  <a:pt x="185088" y="384387"/>
                </a:lnTo>
                <a:lnTo>
                  <a:pt x="251386" y="385441"/>
                </a:lnTo>
                <a:lnTo>
                  <a:pt x="265953" y="386210"/>
                </a:lnTo>
                <a:lnTo>
                  <a:pt x="303946" y="393791"/>
                </a:lnTo>
                <a:lnTo>
                  <a:pt x="335327" y="423401"/>
                </a:lnTo>
                <a:lnTo>
                  <a:pt x="336831" y="429270"/>
                </a:lnTo>
                <a:lnTo>
                  <a:pt x="336820" y="435293"/>
                </a:lnTo>
                <a:lnTo>
                  <a:pt x="315670" y="468160"/>
                </a:lnTo>
                <a:lnTo>
                  <a:pt x="275599" y="489109"/>
                </a:lnTo>
                <a:lnTo>
                  <a:pt x="222138" y="500697"/>
                </a:lnTo>
                <a:lnTo>
                  <a:pt x="192821" y="502350"/>
                </a:lnTo>
                <a:lnTo>
                  <a:pt x="321212" y="502350"/>
                </a:lnTo>
                <a:lnTo>
                  <a:pt x="354731" y="483415"/>
                </a:lnTo>
                <a:lnTo>
                  <a:pt x="380570" y="453738"/>
                </a:lnTo>
                <a:lnTo>
                  <a:pt x="394197" y="406729"/>
                </a:lnTo>
                <a:lnTo>
                  <a:pt x="391785" y="385219"/>
                </a:lnTo>
                <a:lnTo>
                  <a:pt x="391480" y="384387"/>
                </a:lnTo>
                <a:close/>
              </a:path>
              <a:path w="429259" h="528955">
                <a:moveTo>
                  <a:pt x="219278" y="300167"/>
                </a:moveTo>
                <a:lnTo>
                  <a:pt x="216008" y="300167"/>
                </a:lnTo>
                <a:lnTo>
                  <a:pt x="212105" y="300303"/>
                </a:lnTo>
                <a:lnTo>
                  <a:pt x="207467" y="300577"/>
                </a:lnTo>
                <a:lnTo>
                  <a:pt x="182082" y="301734"/>
                </a:lnTo>
                <a:lnTo>
                  <a:pt x="178610" y="301808"/>
                </a:lnTo>
                <a:lnTo>
                  <a:pt x="257485" y="301808"/>
                </a:lnTo>
                <a:lnTo>
                  <a:pt x="219278" y="300167"/>
                </a:lnTo>
                <a:close/>
              </a:path>
              <a:path w="429259" h="528955">
                <a:moveTo>
                  <a:pt x="263940" y="226949"/>
                </a:moveTo>
                <a:lnTo>
                  <a:pt x="136699" y="226949"/>
                </a:lnTo>
                <a:lnTo>
                  <a:pt x="148798" y="229546"/>
                </a:lnTo>
                <a:lnTo>
                  <a:pt x="190599" y="235192"/>
                </a:lnTo>
                <a:lnTo>
                  <a:pt x="213149" y="235491"/>
                </a:lnTo>
                <a:lnTo>
                  <a:pt x="234100" y="234098"/>
                </a:lnTo>
                <a:lnTo>
                  <a:pt x="255049" y="229913"/>
                </a:lnTo>
                <a:lnTo>
                  <a:pt x="263940" y="226949"/>
                </a:lnTo>
                <a:close/>
              </a:path>
              <a:path w="429259" h="528955">
                <a:moveTo>
                  <a:pt x="327507" y="17741"/>
                </a:moveTo>
                <a:lnTo>
                  <a:pt x="257820" y="46784"/>
                </a:lnTo>
                <a:lnTo>
                  <a:pt x="260883" y="59918"/>
                </a:lnTo>
                <a:lnTo>
                  <a:pt x="263075" y="75197"/>
                </a:lnTo>
                <a:lnTo>
                  <a:pt x="264392" y="92634"/>
                </a:lnTo>
                <a:lnTo>
                  <a:pt x="264753" y="108707"/>
                </a:lnTo>
                <a:lnTo>
                  <a:pt x="264769" y="113450"/>
                </a:lnTo>
                <a:lnTo>
                  <a:pt x="263623" y="135263"/>
                </a:lnTo>
                <a:lnTo>
                  <a:pt x="245524" y="184901"/>
                </a:lnTo>
                <a:lnTo>
                  <a:pt x="212067" y="206805"/>
                </a:lnTo>
                <a:lnTo>
                  <a:pt x="198938" y="208263"/>
                </a:lnTo>
                <a:lnTo>
                  <a:pt x="304997" y="208263"/>
                </a:lnTo>
                <a:lnTo>
                  <a:pt x="334879" y="183042"/>
                </a:lnTo>
                <a:lnTo>
                  <a:pt x="357300" y="142510"/>
                </a:lnTo>
                <a:lnTo>
                  <a:pt x="361622" y="113450"/>
                </a:lnTo>
                <a:lnTo>
                  <a:pt x="361019" y="100671"/>
                </a:lnTo>
                <a:lnTo>
                  <a:pt x="359203" y="87535"/>
                </a:lnTo>
                <a:lnTo>
                  <a:pt x="356162" y="74046"/>
                </a:lnTo>
                <a:lnTo>
                  <a:pt x="351887" y="60212"/>
                </a:lnTo>
                <a:lnTo>
                  <a:pt x="427146" y="60212"/>
                </a:lnTo>
                <a:lnTo>
                  <a:pt x="427643" y="58414"/>
                </a:lnTo>
                <a:lnTo>
                  <a:pt x="428804" y="49777"/>
                </a:lnTo>
                <a:lnTo>
                  <a:pt x="429195" y="39449"/>
                </a:lnTo>
                <a:lnTo>
                  <a:pt x="428882" y="27814"/>
                </a:lnTo>
                <a:lnTo>
                  <a:pt x="427970" y="18711"/>
                </a:lnTo>
                <a:lnTo>
                  <a:pt x="328688" y="18711"/>
                </a:lnTo>
                <a:lnTo>
                  <a:pt x="328327" y="18388"/>
                </a:lnTo>
                <a:lnTo>
                  <a:pt x="327867" y="18064"/>
                </a:lnTo>
                <a:lnTo>
                  <a:pt x="327507" y="17741"/>
                </a:lnTo>
                <a:close/>
              </a:path>
              <a:path w="429259" h="528955">
                <a:moveTo>
                  <a:pt x="427146" y="60212"/>
                </a:moveTo>
                <a:lnTo>
                  <a:pt x="351887" y="60212"/>
                </a:lnTo>
                <a:lnTo>
                  <a:pt x="360910" y="61341"/>
                </a:lnTo>
                <a:lnTo>
                  <a:pt x="371306" y="63960"/>
                </a:lnTo>
                <a:lnTo>
                  <a:pt x="383080" y="68062"/>
                </a:lnTo>
                <a:lnTo>
                  <a:pt x="396236" y="73639"/>
                </a:lnTo>
                <a:lnTo>
                  <a:pt x="404068" y="77432"/>
                </a:lnTo>
                <a:lnTo>
                  <a:pt x="408867" y="79296"/>
                </a:lnTo>
                <a:lnTo>
                  <a:pt x="414785" y="79296"/>
                </a:lnTo>
                <a:lnTo>
                  <a:pt x="419013" y="76387"/>
                </a:lnTo>
                <a:lnTo>
                  <a:pt x="423078" y="70581"/>
                </a:lnTo>
                <a:lnTo>
                  <a:pt x="425728" y="65351"/>
                </a:lnTo>
                <a:lnTo>
                  <a:pt x="427146" y="60212"/>
                </a:lnTo>
                <a:close/>
              </a:path>
              <a:path w="429259" h="528955">
                <a:moveTo>
                  <a:pt x="416700" y="0"/>
                </a:moveTo>
                <a:lnTo>
                  <a:pt x="411267" y="0"/>
                </a:lnTo>
                <a:lnTo>
                  <a:pt x="405514" y="279"/>
                </a:lnTo>
                <a:lnTo>
                  <a:pt x="399258" y="1118"/>
                </a:lnTo>
                <a:lnTo>
                  <a:pt x="392502" y="2517"/>
                </a:lnTo>
                <a:lnTo>
                  <a:pt x="385245" y="4475"/>
                </a:lnTo>
                <a:lnTo>
                  <a:pt x="373614" y="8109"/>
                </a:lnTo>
                <a:lnTo>
                  <a:pt x="360314" y="11686"/>
                </a:lnTo>
                <a:lnTo>
                  <a:pt x="345340" y="15217"/>
                </a:lnTo>
                <a:lnTo>
                  <a:pt x="328688" y="18711"/>
                </a:lnTo>
                <a:lnTo>
                  <a:pt x="427970" y="18711"/>
                </a:lnTo>
                <a:lnTo>
                  <a:pt x="427780" y="17741"/>
                </a:lnTo>
                <a:lnTo>
                  <a:pt x="426410" y="11547"/>
                </a:lnTo>
                <a:lnTo>
                  <a:pt x="424272" y="6912"/>
                </a:lnTo>
                <a:lnTo>
                  <a:pt x="421039" y="2312"/>
                </a:lnTo>
                <a:lnTo>
                  <a:pt x="416700"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8" name="object 35"/>
          <p:cNvSpPr>
            <a:spLocks/>
          </p:cNvSpPr>
          <p:nvPr userDrawn="1"/>
        </p:nvSpPr>
        <p:spPr bwMode="auto">
          <a:xfrm>
            <a:off x="9829463" y="901163"/>
            <a:ext cx="215651" cy="211926"/>
          </a:xfrm>
          <a:custGeom>
            <a:avLst/>
            <a:gdLst>
              <a:gd name="T0" fmla="*/ 164445 w 354965"/>
              <a:gd name="T1" fmla="*/ 26348 h 353060"/>
              <a:gd name="T2" fmla="*/ 182006 w 354965"/>
              <a:gd name="T3" fmla="*/ 29436 h 353060"/>
              <a:gd name="T4" fmla="*/ 206775 w 354965"/>
              <a:gd name="T5" fmla="*/ 107599 h 353060"/>
              <a:gd name="T6" fmla="*/ 206695 w 354965"/>
              <a:gd name="T7" fmla="*/ 130405 h 353060"/>
              <a:gd name="T8" fmla="*/ 205770 w 354965"/>
              <a:gd name="T9" fmla="*/ 146146 h 353060"/>
              <a:gd name="T10" fmla="*/ 81598 w 354965"/>
              <a:gd name="T11" fmla="*/ 196586 h 353060"/>
              <a:gd name="T12" fmla="*/ 16732 w 354965"/>
              <a:gd name="T13" fmla="*/ 245427 h 353060"/>
              <a:gd name="T14" fmla="*/ 4154 w 354965"/>
              <a:gd name="T15" fmla="*/ 300867 h 353060"/>
              <a:gd name="T16" fmla="*/ 66298 w 354965"/>
              <a:gd name="T17" fmla="*/ 350880 h 353060"/>
              <a:gd name="T18" fmla="*/ 108810 w 354965"/>
              <a:gd name="T19" fmla="*/ 351010 h 353060"/>
              <a:gd name="T20" fmla="*/ 193910 w 354965"/>
              <a:gd name="T21" fmla="*/ 316446 h 353060"/>
              <a:gd name="T22" fmla="*/ 138413 w 354965"/>
              <a:gd name="T23" fmla="*/ 311665 h 353060"/>
              <a:gd name="T24" fmla="*/ 103550 w 354965"/>
              <a:gd name="T25" fmla="*/ 279369 h 353060"/>
              <a:gd name="T26" fmla="*/ 103396 w 354965"/>
              <a:gd name="T27" fmla="*/ 261405 h 353060"/>
              <a:gd name="T28" fmla="*/ 166646 w 354965"/>
              <a:gd name="T29" fmla="*/ 192200 h 353060"/>
              <a:gd name="T30" fmla="*/ 296168 w 354965"/>
              <a:gd name="T31" fmla="*/ 174565 h 353060"/>
              <a:gd name="T32" fmla="*/ 294336 w 354965"/>
              <a:gd name="T33" fmla="*/ 81619 h 353060"/>
              <a:gd name="T34" fmla="*/ 274456 w 354965"/>
              <a:gd name="T35" fmla="*/ 27225 h 353060"/>
              <a:gd name="T36" fmla="*/ 301782 w 354965"/>
              <a:gd name="T37" fmla="*/ 289016 h 353060"/>
              <a:gd name="T38" fmla="*/ 222721 w 354965"/>
              <a:gd name="T39" fmla="*/ 304620 h 353060"/>
              <a:gd name="T40" fmla="*/ 289245 w 354965"/>
              <a:gd name="T41" fmla="*/ 349529 h 353060"/>
              <a:gd name="T42" fmla="*/ 336978 w 354965"/>
              <a:gd name="T43" fmla="*/ 327417 h 353060"/>
              <a:gd name="T44" fmla="*/ 308438 w 354965"/>
              <a:gd name="T45" fmla="*/ 294774 h 353060"/>
              <a:gd name="T46" fmla="*/ 301782 w 354965"/>
              <a:gd name="T47" fmla="*/ 289016 h 353060"/>
              <a:gd name="T48" fmla="*/ 205347 w 354965"/>
              <a:gd name="T49" fmla="*/ 174565 h 353060"/>
              <a:gd name="T50" fmla="*/ 206587 w 354965"/>
              <a:gd name="T51" fmla="*/ 192679 h 353060"/>
              <a:gd name="T52" fmla="*/ 206938 w 354965"/>
              <a:gd name="T53" fmla="*/ 217122 h 353060"/>
              <a:gd name="T54" fmla="*/ 200286 w 354965"/>
              <a:gd name="T55" fmla="*/ 275982 h 353060"/>
              <a:gd name="T56" fmla="*/ 138413 w 354965"/>
              <a:gd name="T57" fmla="*/ 311665 h 353060"/>
              <a:gd name="T58" fmla="*/ 205509 w 354965"/>
              <a:gd name="T59" fmla="*/ 303697 h 353060"/>
              <a:gd name="T60" fmla="*/ 301782 w 354965"/>
              <a:gd name="T61" fmla="*/ 289016 h 353060"/>
              <a:gd name="T62" fmla="*/ 296656 w 354965"/>
              <a:gd name="T63" fmla="*/ 276245 h 353060"/>
              <a:gd name="T64" fmla="*/ 295953 w 354965"/>
              <a:gd name="T65" fmla="*/ 209391 h 353060"/>
              <a:gd name="T66" fmla="*/ 296168 w 354965"/>
              <a:gd name="T67" fmla="*/ 174565 h 353060"/>
              <a:gd name="T68" fmla="*/ 333435 w 354965"/>
              <a:gd name="T69" fmla="*/ 272956 h 353060"/>
              <a:gd name="T70" fmla="*/ 318875 w 354965"/>
              <a:gd name="T71" fmla="*/ 293955 h 353060"/>
              <a:gd name="T72" fmla="*/ 352336 w 354965"/>
              <a:gd name="T73" fmla="*/ 294774 h 353060"/>
              <a:gd name="T74" fmla="*/ 354361 w 354965"/>
              <a:gd name="T75" fmla="*/ 280515 h 353060"/>
              <a:gd name="T76" fmla="*/ 350375 w 354965"/>
              <a:gd name="T77" fmla="*/ 276245 h 353060"/>
              <a:gd name="T78" fmla="*/ 197501 w 354965"/>
              <a:gd name="T79" fmla="*/ 0 h 353060"/>
              <a:gd name="T80" fmla="*/ 110738 w 354965"/>
              <a:gd name="T81" fmla="*/ 11529 h 353060"/>
              <a:gd name="T82" fmla="*/ 28559 w 354965"/>
              <a:gd name="T83" fmla="*/ 65820 h 353060"/>
              <a:gd name="T84" fmla="*/ 0 w 354965"/>
              <a:gd name="T85" fmla="*/ 135721 h 353060"/>
              <a:gd name="T86" fmla="*/ 5791 w 354965"/>
              <a:gd name="T87" fmla="*/ 143676 h 353060"/>
              <a:gd name="T88" fmla="*/ 21278 w 354965"/>
              <a:gd name="T89" fmla="*/ 141008 h 353060"/>
              <a:gd name="T90" fmla="*/ 41313 w 354965"/>
              <a:gd name="T91" fmla="*/ 132978 h 353060"/>
              <a:gd name="T92" fmla="*/ 52535 w 354965"/>
              <a:gd name="T93" fmla="*/ 127976 h 353060"/>
              <a:gd name="T94" fmla="*/ 91308 w 354965"/>
              <a:gd name="T95" fmla="*/ 88512 h 353060"/>
              <a:gd name="T96" fmla="*/ 111450 w 354965"/>
              <a:gd name="T97" fmla="*/ 43126 h 353060"/>
              <a:gd name="T98" fmla="*/ 164445 w 354965"/>
              <a:gd name="T99" fmla="*/ 26348 h 353060"/>
              <a:gd name="T100" fmla="*/ 265287 w 354965"/>
              <a:gd name="T101" fmla="*/ 18953 h 353060"/>
              <a:gd name="T102" fmla="*/ 241847 w 354965"/>
              <a:gd name="T103" fmla="*/ 6832 h 353060"/>
              <a:gd name="T104" fmla="*/ 213444 w 354965"/>
              <a:gd name="T105" fmla="*/ 759 h 353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965" h="353060">
                <a:moveTo>
                  <a:pt x="272994" y="26395"/>
                </a:moveTo>
                <a:lnTo>
                  <a:pt x="164151" y="26395"/>
                </a:lnTo>
                <a:lnTo>
                  <a:pt x="173690" y="27168"/>
                </a:lnTo>
                <a:lnTo>
                  <a:pt x="181681" y="29489"/>
                </a:lnTo>
                <a:lnTo>
                  <a:pt x="203231" y="67847"/>
                </a:lnTo>
                <a:lnTo>
                  <a:pt x="206406" y="107793"/>
                </a:lnTo>
                <a:lnTo>
                  <a:pt x="206520" y="123943"/>
                </a:lnTo>
                <a:lnTo>
                  <a:pt x="206326" y="130640"/>
                </a:lnTo>
                <a:lnTo>
                  <a:pt x="205942" y="138551"/>
                </a:lnTo>
                <a:lnTo>
                  <a:pt x="205403" y="146409"/>
                </a:lnTo>
                <a:lnTo>
                  <a:pt x="102695" y="187661"/>
                </a:lnTo>
                <a:lnTo>
                  <a:pt x="81452" y="196940"/>
                </a:lnTo>
                <a:lnTo>
                  <a:pt x="45731" y="217513"/>
                </a:lnTo>
                <a:lnTo>
                  <a:pt x="16702" y="245869"/>
                </a:lnTo>
                <a:lnTo>
                  <a:pt x="2894" y="287583"/>
                </a:lnTo>
                <a:lnTo>
                  <a:pt x="4147" y="301409"/>
                </a:lnTo>
                <a:lnTo>
                  <a:pt x="23100" y="334693"/>
                </a:lnTo>
                <a:lnTo>
                  <a:pt x="66180" y="351512"/>
                </a:lnTo>
                <a:lnTo>
                  <a:pt x="86209" y="352633"/>
                </a:lnTo>
                <a:lnTo>
                  <a:pt x="108616" y="351642"/>
                </a:lnTo>
                <a:lnTo>
                  <a:pt x="148009" y="343706"/>
                </a:lnTo>
                <a:lnTo>
                  <a:pt x="193564" y="317016"/>
                </a:lnTo>
                <a:lnTo>
                  <a:pt x="197906" y="312227"/>
                </a:lnTo>
                <a:lnTo>
                  <a:pt x="138166" y="312227"/>
                </a:lnTo>
                <a:lnTo>
                  <a:pt x="131360" y="311504"/>
                </a:lnTo>
                <a:lnTo>
                  <a:pt x="103365" y="279872"/>
                </a:lnTo>
                <a:lnTo>
                  <a:pt x="102695" y="271385"/>
                </a:lnTo>
                <a:lnTo>
                  <a:pt x="103211" y="261876"/>
                </a:lnTo>
                <a:lnTo>
                  <a:pt x="126980" y="219474"/>
                </a:lnTo>
                <a:lnTo>
                  <a:pt x="166348" y="192546"/>
                </a:lnTo>
                <a:lnTo>
                  <a:pt x="204980" y="174880"/>
                </a:lnTo>
                <a:lnTo>
                  <a:pt x="295639" y="174880"/>
                </a:lnTo>
                <a:lnTo>
                  <a:pt x="296108" y="135966"/>
                </a:lnTo>
                <a:lnTo>
                  <a:pt x="293810" y="81766"/>
                </a:lnTo>
                <a:lnTo>
                  <a:pt x="281312" y="37030"/>
                </a:lnTo>
                <a:lnTo>
                  <a:pt x="273966" y="27274"/>
                </a:lnTo>
                <a:lnTo>
                  <a:pt x="272994" y="26395"/>
                </a:lnTo>
                <a:close/>
              </a:path>
              <a:path w="354965" h="353060">
                <a:moveTo>
                  <a:pt x="301243" y="289537"/>
                </a:moveTo>
                <a:lnTo>
                  <a:pt x="214914" y="289537"/>
                </a:lnTo>
                <a:lnTo>
                  <a:pt x="222323" y="305169"/>
                </a:lnTo>
                <a:lnTo>
                  <a:pt x="246867" y="336757"/>
                </a:lnTo>
                <a:lnTo>
                  <a:pt x="288728" y="350159"/>
                </a:lnTo>
                <a:lnTo>
                  <a:pt x="300193" y="349297"/>
                </a:lnTo>
                <a:lnTo>
                  <a:pt x="336376" y="328007"/>
                </a:lnTo>
                <a:lnTo>
                  <a:pt x="351707" y="295305"/>
                </a:lnTo>
                <a:lnTo>
                  <a:pt x="307887" y="295305"/>
                </a:lnTo>
                <a:lnTo>
                  <a:pt x="303897" y="293179"/>
                </a:lnTo>
                <a:lnTo>
                  <a:pt x="301243" y="289537"/>
                </a:lnTo>
                <a:close/>
              </a:path>
              <a:path w="354965" h="353060">
                <a:moveTo>
                  <a:pt x="295639" y="174880"/>
                </a:moveTo>
                <a:lnTo>
                  <a:pt x="204980" y="174880"/>
                </a:lnTo>
                <a:lnTo>
                  <a:pt x="205700" y="183953"/>
                </a:lnTo>
                <a:lnTo>
                  <a:pt x="206218" y="193026"/>
                </a:lnTo>
                <a:lnTo>
                  <a:pt x="206453" y="199879"/>
                </a:lnTo>
                <a:lnTo>
                  <a:pt x="206568" y="217513"/>
                </a:lnTo>
                <a:lnTo>
                  <a:pt x="206403" y="233304"/>
                </a:lnTo>
                <a:lnTo>
                  <a:pt x="199928" y="276479"/>
                </a:lnTo>
                <a:lnTo>
                  <a:pt x="168866" y="304799"/>
                </a:lnTo>
                <a:lnTo>
                  <a:pt x="138166" y="312227"/>
                </a:lnTo>
                <a:lnTo>
                  <a:pt x="197906" y="312227"/>
                </a:lnTo>
                <a:lnTo>
                  <a:pt x="205142" y="304244"/>
                </a:lnTo>
                <a:lnTo>
                  <a:pt x="214914" y="289537"/>
                </a:lnTo>
                <a:lnTo>
                  <a:pt x="301243" y="289537"/>
                </a:lnTo>
                <a:lnTo>
                  <a:pt x="297693" y="284663"/>
                </a:lnTo>
                <a:lnTo>
                  <a:pt x="296126" y="276743"/>
                </a:lnTo>
                <a:lnTo>
                  <a:pt x="296007" y="245171"/>
                </a:lnTo>
                <a:lnTo>
                  <a:pt x="295425" y="209768"/>
                </a:lnTo>
                <a:lnTo>
                  <a:pt x="295529" y="183953"/>
                </a:lnTo>
                <a:lnTo>
                  <a:pt x="295639" y="174880"/>
                </a:lnTo>
                <a:close/>
              </a:path>
              <a:path w="354965" h="353060">
                <a:moveTo>
                  <a:pt x="340263" y="270564"/>
                </a:moveTo>
                <a:lnTo>
                  <a:pt x="332840" y="273448"/>
                </a:lnTo>
                <a:lnTo>
                  <a:pt x="320470" y="292844"/>
                </a:lnTo>
                <a:lnTo>
                  <a:pt x="318306" y="294485"/>
                </a:lnTo>
                <a:lnTo>
                  <a:pt x="315733" y="295305"/>
                </a:lnTo>
                <a:lnTo>
                  <a:pt x="351707" y="295305"/>
                </a:lnTo>
                <a:lnTo>
                  <a:pt x="354697" y="285819"/>
                </a:lnTo>
                <a:lnTo>
                  <a:pt x="353728" y="281020"/>
                </a:lnTo>
                <a:lnTo>
                  <a:pt x="352223" y="278683"/>
                </a:lnTo>
                <a:lnTo>
                  <a:pt x="349749" y="276743"/>
                </a:lnTo>
                <a:lnTo>
                  <a:pt x="340263" y="270564"/>
                </a:lnTo>
                <a:close/>
              </a:path>
              <a:path w="354965" h="353060">
                <a:moveTo>
                  <a:pt x="197148" y="0"/>
                </a:moveTo>
                <a:lnTo>
                  <a:pt x="149923" y="2889"/>
                </a:lnTo>
                <a:lnTo>
                  <a:pt x="110540" y="11550"/>
                </a:lnTo>
                <a:lnTo>
                  <a:pt x="69357" y="32700"/>
                </a:lnTo>
                <a:lnTo>
                  <a:pt x="28508" y="65939"/>
                </a:lnTo>
                <a:lnTo>
                  <a:pt x="5565" y="98367"/>
                </a:lnTo>
                <a:lnTo>
                  <a:pt x="0" y="135966"/>
                </a:lnTo>
                <a:lnTo>
                  <a:pt x="1914" y="140640"/>
                </a:lnTo>
                <a:lnTo>
                  <a:pt x="5781" y="143935"/>
                </a:lnTo>
                <a:lnTo>
                  <a:pt x="12942" y="143268"/>
                </a:lnTo>
                <a:lnTo>
                  <a:pt x="21240" y="141262"/>
                </a:lnTo>
                <a:lnTo>
                  <a:pt x="30672" y="137914"/>
                </a:lnTo>
                <a:lnTo>
                  <a:pt x="41239" y="133218"/>
                </a:lnTo>
                <a:lnTo>
                  <a:pt x="45094" y="131303"/>
                </a:lnTo>
                <a:lnTo>
                  <a:pt x="52441" y="128207"/>
                </a:lnTo>
                <a:lnTo>
                  <a:pt x="85786" y="109707"/>
                </a:lnTo>
                <a:lnTo>
                  <a:pt x="91145" y="88671"/>
                </a:lnTo>
                <a:lnTo>
                  <a:pt x="93310" y="77099"/>
                </a:lnTo>
                <a:lnTo>
                  <a:pt x="111251" y="43204"/>
                </a:lnTo>
                <a:lnTo>
                  <a:pt x="154045" y="26884"/>
                </a:lnTo>
                <a:lnTo>
                  <a:pt x="164151" y="26395"/>
                </a:lnTo>
                <a:lnTo>
                  <a:pt x="272994" y="26395"/>
                </a:lnTo>
                <a:lnTo>
                  <a:pt x="264813" y="18987"/>
                </a:lnTo>
                <a:lnTo>
                  <a:pt x="253854" y="12171"/>
                </a:lnTo>
                <a:lnTo>
                  <a:pt x="241415" y="6844"/>
                </a:lnTo>
                <a:lnTo>
                  <a:pt x="227818" y="3041"/>
                </a:lnTo>
                <a:lnTo>
                  <a:pt x="213063" y="760"/>
                </a:lnTo>
                <a:lnTo>
                  <a:pt x="197148"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89" name="object 36"/>
          <p:cNvSpPr>
            <a:spLocks/>
          </p:cNvSpPr>
          <p:nvPr userDrawn="1"/>
        </p:nvSpPr>
        <p:spPr bwMode="auto">
          <a:xfrm>
            <a:off x="10070145" y="780880"/>
            <a:ext cx="258974" cy="336982"/>
          </a:xfrm>
          <a:custGeom>
            <a:avLst/>
            <a:gdLst>
              <a:gd name="T0" fmla="*/ 281621 w 427355"/>
              <a:gd name="T1" fmla="*/ 518977 h 560705"/>
              <a:gd name="T2" fmla="*/ 282195 w 427355"/>
              <a:gd name="T3" fmla="*/ 553596 h 560705"/>
              <a:gd name="T4" fmla="*/ 289172 w 427355"/>
              <a:gd name="T5" fmla="*/ 560194 h 560705"/>
              <a:gd name="T6" fmla="*/ 308280 w 427355"/>
              <a:gd name="T7" fmla="*/ 553596 h 560705"/>
              <a:gd name="T8" fmla="*/ 362445 w 427355"/>
              <a:gd name="T9" fmla="*/ 537679 h 560705"/>
              <a:gd name="T10" fmla="*/ 406777 w 427355"/>
              <a:gd name="T11" fmla="*/ 531242 h 560705"/>
              <a:gd name="T12" fmla="*/ 426007 w 427355"/>
              <a:gd name="T13" fmla="*/ 522693 h 560705"/>
              <a:gd name="T14" fmla="*/ 426770 w 427355"/>
              <a:gd name="T15" fmla="*/ 513684 h 560705"/>
              <a:gd name="T16" fmla="*/ 152423 w 427355"/>
              <a:gd name="T17" fmla="*/ 204226 h 560705"/>
              <a:gd name="T18" fmla="*/ 19165 w 427355"/>
              <a:gd name="T19" fmla="*/ 297108 h 560705"/>
              <a:gd name="T20" fmla="*/ 1094 w 427355"/>
              <a:gd name="T21" fmla="*/ 397913 h 560705"/>
              <a:gd name="T22" fmla="*/ 59667 w 427355"/>
              <a:gd name="T23" fmla="*/ 517021 h 560705"/>
              <a:gd name="T24" fmla="*/ 163620 w 427355"/>
              <a:gd name="T25" fmla="*/ 551956 h 560705"/>
              <a:gd name="T26" fmla="*/ 252330 w 427355"/>
              <a:gd name="T27" fmla="*/ 530104 h 560705"/>
              <a:gd name="T28" fmla="*/ 281072 w 427355"/>
              <a:gd name="T29" fmla="*/ 513684 h 560705"/>
              <a:gd name="T30" fmla="*/ 424914 w 427355"/>
              <a:gd name="T31" fmla="*/ 507434 h 560705"/>
              <a:gd name="T32" fmla="*/ 408838 w 427355"/>
              <a:gd name="T33" fmla="*/ 505371 h 560705"/>
              <a:gd name="T34" fmla="*/ 162174 w 427355"/>
              <a:gd name="T35" fmla="*/ 491636 h 560705"/>
              <a:gd name="T36" fmla="*/ 100979 w 427355"/>
              <a:gd name="T37" fmla="*/ 360909 h 560705"/>
              <a:gd name="T38" fmla="*/ 134771 w 427355"/>
              <a:gd name="T39" fmla="*/ 259650 h 560705"/>
              <a:gd name="T40" fmla="*/ 370700 w 427355"/>
              <a:gd name="T41" fmla="*/ 234140 h 560705"/>
              <a:gd name="T42" fmla="*/ 256938 w 427355"/>
              <a:gd name="T43" fmla="*/ 219786 h 560705"/>
              <a:gd name="T44" fmla="*/ 191635 w 427355"/>
              <a:gd name="T45" fmla="*/ 202392 h 560705"/>
              <a:gd name="T46" fmla="*/ 211035 w 427355"/>
              <a:gd name="T47" fmla="*/ 235351 h 560705"/>
              <a:gd name="T48" fmla="*/ 276947 w 427355"/>
              <a:gd name="T49" fmla="*/ 308744 h 560705"/>
              <a:gd name="T50" fmla="*/ 280598 w 427355"/>
              <a:gd name="T51" fmla="*/ 471104 h 560705"/>
              <a:gd name="T52" fmla="*/ 218432 w 427355"/>
              <a:gd name="T53" fmla="*/ 505371 h 560705"/>
              <a:gd name="T54" fmla="*/ 371740 w 427355"/>
              <a:gd name="T55" fmla="*/ 428568 h 560705"/>
              <a:gd name="T56" fmla="*/ 370972 w 427355"/>
              <a:gd name="T57" fmla="*/ 410719 h 560705"/>
              <a:gd name="T58" fmla="*/ 370562 w 427355"/>
              <a:gd name="T59" fmla="*/ 370945 h 560705"/>
              <a:gd name="T60" fmla="*/ 371389 w 427355"/>
              <a:gd name="T61" fmla="*/ 346661 h 560705"/>
              <a:gd name="T62" fmla="*/ 370910 w 427355"/>
              <a:gd name="T63" fmla="*/ 308744 h 560705"/>
              <a:gd name="T64" fmla="*/ 370647 w 427355"/>
              <a:gd name="T65" fmla="*/ 293361 h 560705"/>
              <a:gd name="T66" fmla="*/ 370647 w 427355"/>
              <a:gd name="T67" fmla="*/ 270684 h 560705"/>
              <a:gd name="T68" fmla="*/ 362398 w 427355"/>
              <a:gd name="T69" fmla="*/ 0 h 560705"/>
              <a:gd name="T70" fmla="*/ 304976 w 427355"/>
              <a:gd name="T71" fmla="*/ 12363 h 560705"/>
              <a:gd name="T72" fmla="*/ 234496 w 427355"/>
              <a:gd name="T73" fmla="*/ 23845 h 560705"/>
              <a:gd name="T74" fmla="*/ 222545 w 427355"/>
              <a:gd name="T75" fmla="*/ 46174 h 560705"/>
              <a:gd name="T76" fmla="*/ 277160 w 427355"/>
              <a:gd name="T77" fmla="*/ 94812 h 560705"/>
              <a:gd name="T78" fmla="*/ 278600 w 427355"/>
              <a:gd name="T79" fmla="*/ 223417 h 560705"/>
              <a:gd name="T80" fmla="*/ 370972 w 427355"/>
              <a:gd name="T81" fmla="*/ 220894 h 560705"/>
              <a:gd name="T82" fmla="*/ 370921 w 427355"/>
              <a:gd name="T83" fmla="*/ 143456 h 560705"/>
              <a:gd name="T84" fmla="*/ 370921 w 427355"/>
              <a:gd name="T85" fmla="*/ 88621 h 560705"/>
              <a:gd name="T86" fmla="*/ 369752 w 427355"/>
              <a:gd name="T87" fmla="*/ 18871 h 560705"/>
              <a:gd name="T88" fmla="*/ 369268 w 427355"/>
              <a:gd name="T89" fmla="*/ 6597 h 560705"/>
              <a:gd name="T90" fmla="*/ 362398 w 427355"/>
              <a:gd name="T91" fmla="*/ 0 h 560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7355" h="560705">
                <a:moveTo>
                  <a:pt x="427087" y="513975"/>
                </a:moveTo>
                <a:lnTo>
                  <a:pt x="281281" y="513975"/>
                </a:lnTo>
                <a:lnTo>
                  <a:pt x="281830" y="519271"/>
                </a:lnTo>
                <a:lnTo>
                  <a:pt x="282215" y="526966"/>
                </a:lnTo>
                <a:lnTo>
                  <a:pt x="282280" y="529864"/>
                </a:lnTo>
                <a:lnTo>
                  <a:pt x="282404" y="553909"/>
                </a:lnTo>
                <a:lnTo>
                  <a:pt x="282114" y="559691"/>
                </a:lnTo>
                <a:lnTo>
                  <a:pt x="285956" y="560238"/>
                </a:lnTo>
                <a:lnTo>
                  <a:pt x="289387" y="560511"/>
                </a:lnTo>
                <a:lnTo>
                  <a:pt x="295442" y="560511"/>
                </a:lnTo>
                <a:lnTo>
                  <a:pt x="300801" y="558311"/>
                </a:lnTo>
                <a:lnTo>
                  <a:pt x="308509" y="553909"/>
                </a:lnTo>
                <a:lnTo>
                  <a:pt x="322501" y="547881"/>
                </a:lnTo>
                <a:lnTo>
                  <a:pt x="340569" y="542572"/>
                </a:lnTo>
                <a:lnTo>
                  <a:pt x="362714" y="537983"/>
                </a:lnTo>
                <a:lnTo>
                  <a:pt x="388937" y="534116"/>
                </a:lnTo>
                <a:lnTo>
                  <a:pt x="398111" y="532960"/>
                </a:lnTo>
                <a:lnTo>
                  <a:pt x="407079" y="531543"/>
                </a:lnTo>
                <a:lnTo>
                  <a:pt x="415843" y="529864"/>
                </a:lnTo>
                <a:lnTo>
                  <a:pt x="424408" y="527925"/>
                </a:lnTo>
                <a:lnTo>
                  <a:pt x="426323" y="522989"/>
                </a:lnTo>
                <a:lnTo>
                  <a:pt x="427293" y="519271"/>
                </a:lnTo>
                <a:lnTo>
                  <a:pt x="427293" y="514870"/>
                </a:lnTo>
                <a:lnTo>
                  <a:pt x="427087" y="513975"/>
                </a:lnTo>
                <a:close/>
              </a:path>
              <a:path w="427355" h="560705">
                <a:moveTo>
                  <a:pt x="191777" y="202506"/>
                </a:moveTo>
                <a:lnTo>
                  <a:pt x="168689" y="202506"/>
                </a:lnTo>
                <a:lnTo>
                  <a:pt x="152536" y="204342"/>
                </a:lnTo>
                <a:lnTo>
                  <a:pt x="106214" y="215578"/>
                </a:lnTo>
                <a:lnTo>
                  <a:pt x="43151" y="263222"/>
                </a:lnTo>
                <a:lnTo>
                  <a:pt x="19179" y="297276"/>
                </a:lnTo>
                <a:lnTo>
                  <a:pt x="4795" y="334370"/>
                </a:lnTo>
                <a:lnTo>
                  <a:pt x="0" y="374503"/>
                </a:lnTo>
                <a:lnTo>
                  <a:pt x="1095" y="398138"/>
                </a:lnTo>
                <a:lnTo>
                  <a:pt x="9860" y="442476"/>
                </a:lnTo>
                <a:lnTo>
                  <a:pt x="28055" y="482667"/>
                </a:lnTo>
                <a:lnTo>
                  <a:pt x="59711" y="517313"/>
                </a:lnTo>
                <a:lnTo>
                  <a:pt x="97615" y="541128"/>
                </a:lnTo>
                <a:lnTo>
                  <a:pt x="139068" y="551030"/>
                </a:lnTo>
                <a:lnTo>
                  <a:pt x="163741" y="552268"/>
                </a:lnTo>
                <a:lnTo>
                  <a:pt x="177968" y="551865"/>
                </a:lnTo>
                <a:lnTo>
                  <a:pt x="215710" y="545816"/>
                </a:lnTo>
                <a:lnTo>
                  <a:pt x="252517" y="530404"/>
                </a:lnTo>
                <a:lnTo>
                  <a:pt x="272068" y="519110"/>
                </a:lnTo>
                <a:lnTo>
                  <a:pt x="277153" y="516200"/>
                </a:lnTo>
                <a:lnTo>
                  <a:pt x="281281" y="513975"/>
                </a:lnTo>
                <a:lnTo>
                  <a:pt x="427087" y="513975"/>
                </a:lnTo>
                <a:lnTo>
                  <a:pt x="426597" y="511849"/>
                </a:lnTo>
                <a:lnTo>
                  <a:pt x="425229" y="507721"/>
                </a:lnTo>
                <a:lnTo>
                  <a:pt x="420542" y="506627"/>
                </a:lnTo>
                <a:lnTo>
                  <a:pt x="415183" y="505931"/>
                </a:lnTo>
                <a:lnTo>
                  <a:pt x="409141" y="505657"/>
                </a:lnTo>
                <a:lnTo>
                  <a:pt x="214467" y="505657"/>
                </a:lnTo>
                <a:lnTo>
                  <a:pt x="209518" y="505384"/>
                </a:lnTo>
                <a:lnTo>
                  <a:pt x="162294" y="491914"/>
                </a:lnTo>
                <a:lnTo>
                  <a:pt x="129500" y="463858"/>
                </a:lnTo>
                <a:lnTo>
                  <a:pt x="108162" y="420360"/>
                </a:lnTo>
                <a:lnTo>
                  <a:pt x="101054" y="361113"/>
                </a:lnTo>
                <a:lnTo>
                  <a:pt x="101723" y="346857"/>
                </a:lnTo>
                <a:lnTo>
                  <a:pt x="111771" y="300975"/>
                </a:lnTo>
                <a:lnTo>
                  <a:pt x="134871" y="259797"/>
                </a:lnTo>
                <a:lnTo>
                  <a:pt x="169730" y="237975"/>
                </a:lnTo>
                <a:lnTo>
                  <a:pt x="195904" y="234272"/>
                </a:lnTo>
                <a:lnTo>
                  <a:pt x="370975" y="234272"/>
                </a:lnTo>
                <a:lnTo>
                  <a:pt x="370984" y="233439"/>
                </a:lnTo>
                <a:lnTo>
                  <a:pt x="277986" y="233439"/>
                </a:lnTo>
                <a:lnTo>
                  <a:pt x="257129" y="219910"/>
                </a:lnTo>
                <a:lnTo>
                  <a:pt x="235809" y="210243"/>
                </a:lnTo>
                <a:lnTo>
                  <a:pt x="214026" y="204441"/>
                </a:lnTo>
                <a:lnTo>
                  <a:pt x="191777" y="202506"/>
                </a:lnTo>
                <a:close/>
              </a:path>
              <a:path w="427355" h="560705">
                <a:moveTo>
                  <a:pt x="370975" y="234272"/>
                </a:moveTo>
                <a:lnTo>
                  <a:pt x="195904" y="234272"/>
                </a:lnTo>
                <a:lnTo>
                  <a:pt x="211192" y="235484"/>
                </a:lnTo>
                <a:lnTo>
                  <a:pt x="225294" y="239120"/>
                </a:lnTo>
                <a:lnTo>
                  <a:pt x="259990" y="264381"/>
                </a:lnTo>
                <a:lnTo>
                  <a:pt x="277153" y="308919"/>
                </a:lnTo>
                <a:lnTo>
                  <a:pt x="279954" y="362340"/>
                </a:lnTo>
                <a:lnTo>
                  <a:pt x="280640" y="407603"/>
                </a:lnTo>
                <a:lnTo>
                  <a:pt x="280806" y="471370"/>
                </a:lnTo>
                <a:lnTo>
                  <a:pt x="280461" y="483390"/>
                </a:lnTo>
                <a:lnTo>
                  <a:pt x="240054" y="502468"/>
                </a:lnTo>
                <a:lnTo>
                  <a:pt x="218594" y="505657"/>
                </a:lnTo>
                <a:lnTo>
                  <a:pt x="409141" y="505657"/>
                </a:lnTo>
                <a:lnTo>
                  <a:pt x="372467" y="488527"/>
                </a:lnTo>
                <a:lnTo>
                  <a:pt x="372016" y="428810"/>
                </a:lnTo>
                <a:lnTo>
                  <a:pt x="371880" y="424545"/>
                </a:lnTo>
                <a:lnTo>
                  <a:pt x="371606" y="419870"/>
                </a:lnTo>
                <a:lnTo>
                  <a:pt x="371247" y="410951"/>
                </a:lnTo>
                <a:lnTo>
                  <a:pt x="370991" y="401518"/>
                </a:lnTo>
                <a:lnTo>
                  <a:pt x="370837" y="391570"/>
                </a:lnTo>
                <a:lnTo>
                  <a:pt x="370837" y="371155"/>
                </a:lnTo>
                <a:lnTo>
                  <a:pt x="370991" y="362340"/>
                </a:lnTo>
                <a:lnTo>
                  <a:pt x="371247" y="354659"/>
                </a:lnTo>
                <a:lnTo>
                  <a:pt x="371665" y="346857"/>
                </a:lnTo>
                <a:lnTo>
                  <a:pt x="372016" y="339442"/>
                </a:lnTo>
                <a:lnTo>
                  <a:pt x="372016" y="316752"/>
                </a:lnTo>
                <a:lnTo>
                  <a:pt x="371185" y="308919"/>
                </a:lnTo>
                <a:lnTo>
                  <a:pt x="370785" y="303151"/>
                </a:lnTo>
                <a:lnTo>
                  <a:pt x="370785" y="296835"/>
                </a:lnTo>
                <a:lnTo>
                  <a:pt x="370922" y="293527"/>
                </a:lnTo>
                <a:lnTo>
                  <a:pt x="371157" y="289757"/>
                </a:lnTo>
                <a:lnTo>
                  <a:pt x="371196" y="273859"/>
                </a:lnTo>
                <a:lnTo>
                  <a:pt x="370922" y="270837"/>
                </a:lnTo>
                <a:lnTo>
                  <a:pt x="370856" y="269168"/>
                </a:lnTo>
                <a:lnTo>
                  <a:pt x="370975" y="234272"/>
                </a:lnTo>
                <a:close/>
              </a:path>
              <a:path w="427355" h="560705">
                <a:moveTo>
                  <a:pt x="362667" y="0"/>
                </a:moveTo>
                <a:lnTo>
                  <a:pt x="359372" y="0"/>
                </a:lnTo>
                <a:lnTo>
                  <a:pt x="354287" y="969"/>
                </a:lnTo>
                <a:lnTo>
                  <a:pt x="305202" y="12370"/>
                </a:lnTo>
                <a:lnTo>
                  <a:pt x="291178" y="15255"/>
                </a:lnTo>
                <a:lnTo>
                  <a:pt x="250584" y="23115"/>
                </a:lnTo>
                <a:lnTo>
                  <a:pt x="234670" y="23858"/>
                </a:lnTo>
                <a:lnTo>
                  <a:pt x="227944" y="24741"/>
                </a:lnTo>
                <a:lnTo>
                  <a:pt x="222710" y="26395"/>
                </a:lnTo>
                <a:lnTo>
                  <a:pt x="222710" y="46200"/>
                </a:lnTo>
                <a:lnTo>
                  <a:pt x="257982" y="52106"/>
                </a:lnTo>
                <a:lnTo>
                  <a:pt x="265193" y="56097"/>
                </a:lnTo>
                <a:lnTo>
                  <a:pt x="277366" y="94866"/>
                </a:lnTo>
                <a:lnTo>
                  <a:pt x="280050" y="151780"/>
                </a:lnTo>
                <a:lnTo>
                  <a:pt x="278397" y="195904"/>
                </a:lnTo>
                <a:lnTo>
                  <a:pt x="278807" y="223543"/>
                </a:lnTo>
                <a:lnTo>
                  <a:pt x="277986" y="233439"/>
                </a:lnTo>
                <a:lnTo>
                  <a:pt x="370984" y="233439"/>
                </a:lnTo>
                <a:lnTo>
                  <a:pt x="371247" y="221019"/>
                </a:lnTo>
                <a:lnTo>
                  <a:pt x="371902" y="202506"/>
                </a:lnTo>
                <a:lnTo>
                  <a:pt x="372427" y="186431"/>
                </a:lnTo>
                <a:lnTo>
                  <a:pt x="371196" y="143537"/>
                </a:lnTo>
                <a:lnTo>
                  <a:pt x="371606" y="122911"/>
                </a:lnTo>
                <a:lnTo>
                  <a:pt x="371196" y="110951"/>
                </a:lnTo>
                <a:lnTo>
                  <a:pt x="371196" y="88671"/>
                </a:lnTo>
                <a:lnTo>
                  <a:pt x="370328" y="50915"/>
                </a:lnTo>
                <a:lnTo>
                  <a:pt x="370042" y="35393"/>
                </a:lnTo>
                <a:lnTo>
                  <a:pt x="370026" y="18882"/>
                </a:lnTo>
                <a:lnTo>
                  <a:pt x="370266" y="15255"/>
                </a:lnTo>
                <a:lnTo>
                  <a:pt x="370375" y="10866"/>
                </a:lnTo>
                <a:lnTo>
                  <a:pt x="369542" y="6601"/>
                </a:lnTo>
                <a:lnTo>
                  <a:pt x="367901" y="820"/>
                </a:lnTo>
                <a:lnTo>
                  <a:pt x="364867" y="273"/>
                </a:lnTo>
                <a:lnTo>
                  <a:pt x="362667"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0" name="object 37"/>
          <p:cNvSpPr>
            <a:spLocks/>
          </p:cNvSpPr>
          <p:nvPr userDrawn="1"/>
        </p:nvSpPr>
        <p:spPr bwMode="auto">
          <a:xfrm>
            <a:off x="10330082" y="907846"/>
            <a:ext cx="242608" cy="208107"/>
          </a:xfrm>
          <a:custGeom>
            <a:avLst/>
            <a:gdLst>
              <a:gd name="T0" fmla="*/ 2063 w 400050"/>
              <a:gd name="T1" fmla="*/ 1243 h 346075"/>
              <a:gd name="T2" fmla="*/ 0 w 400050"/>
              <a:gd name="T3" fmla="*/ 8703 h 346075"/>
              <a:gd name="T4" fmla="*/ 39188 w 400050"/>
              <a:gd name="T5" fmla="*/ 38790 h 346075"/>
              <a:gd name="T6" fmla="*/ 57382 w 400050"/>
              <a:gd name="T7" fmla="*/ 74794 h 346075"/>
              <a:gd name="T8" fmla="*/ 91555 w 400050"/>
              <a:gd name="T9" fmla="*/ 152775 h 346075"/>
              <a:gd name="T10" fmla="*/ 156238 w 400050"/>
              <a:gd name="T11" fmla="*/ 297393 h 346075"/>
              <a:gd name="T12" fmla="*/ 172943 w 400050"/>
              <a:gd name="T13" fmla="*/ 331055 h 346075"/>
              <a:gd name="T14" fmla="*/ 214467 w 400050"/>
              <a:gd name="T15" fmla="*/ 345634 h 346075"/>
              <a:gd name="T16" fmla="*/ 223051 w 400050"/>
              <a:gd name="T17" fmla="*/ 328056 h 346075"/>
              <a:gd name="T18" fmla="*/ 258152 w 400050"/>
              <a:gd name="T19" fmla="*/ 246929 h 346075"/>
              <a:gd name="T20" fmla="*/ 225428 w 400050"/>
              <a:gd name="T21" fmla="*/ 241280 h 346075"/>
              <a:gd name="T22" fmla="*/ 219031 w 400050"/>
              <a:gd name="T23" fmla="*/ 225796 h 346075"/>
              <a:gd name="T24" fmla="*/ 207585 w 400050"/>
              <a:gd name="T25" fmla="*/ 196421 h 346075"/>
              <a:gd name="T26" fmla="*/ 185523 w 400050"/>
              <a:gd name="T27" fmla="*/ 146651 h 346075"/>
              <a:gd name="T28" fmla="*/ 166599 w 400050"/>
              <a:gd name="T29" fmla="*/ 107134 h 346075"/>
              <a:gd name="T30" fmla="*/ 159792 w 400050"/>
              <a:gd name="T31" fmla="*/ 92267 h 346075"/>
              <a:gd name="T32" fmla="*/ 150128 w 400050"/>
              <a:gd name="T33" fmla="*/ 68629 h 346075"/>
              <a:gd name="T34" fmla="*/ 145999 w 400050"/>
              <a:gd name="T35" fmla="*/ 59851 h 346075"/>
              <a:gd name="T36" fmla="*/ 140640 w 400050"/>
              <a:gd name="T37" fmla="*/ 47207 h 346075"/>
              <a:gd name="T38" fmla="*/ 141884 w 400050"/>
              <a:gd name="T39" fmla="*/ 38815 h 346075"/>
              <a:gd name="T40" fmla="*/ 182440 w 400050"/>
              <a:gd name="T41" fmla="*/ 28918 h 346075"/>
              <a:gd name="T42" fmla="*/ 188756 w 400050"/>
              <a:gd name="T43" fmla="*/ 21309 h 346075"/>
              <a:gd name="T44" fmla="*/ 189315 w 400050"/>
              <a:gd name="T45" fmla="*/ 10331 h 346075"/>
              <a:gd name="T46" fmla="*/ 187493 w 400050"/>
              <a:gd name="T47" fmla="*/ 3294 h 346075"/>
              <a:gd name="T48" fmla="*/ 11550 w 400050"/>
              <a:gd name="T49" fmla="*/ 833 h 346075"/>
              <a:gd name="T50" fmla="*/ 245802 w 400050"/>
              <a:gd name="T51" fmla="*/ 1243 h 346075"/>
              <a:gd name="T52" fmla="*/ 242666 w 400050"/>
              <a:gd name="T53" fmla="*/ 8703 h 346075"/>
              <a:gd name="T54" fmla="*/ 242790 w 400050"/>
              <a:gd name="T55" fmla="*/ 24840 h 346075"/>
              <a:gd name="T56" fmla="*/ 249938 w 400050"/>
              <a:gd name="T57" fmla="*/ 30522 h 346075"/>
              <a:gd name="T58" fmla="*/ 265610 w 400050"/>
              <a:gd name="T59" fmla="*/ 30755 h 346075"/>
              <a:gd name="T60" fmla="*/ 288298 w 400050"/>
              <a:gd name="T61" fmla="*/ 32615 h 346075"/>
              <a:gd name="T62" fmla="*/ 299179 w 400050"/>
              <a:gd name="T63" fmla="*/ 43147 h 346075"/>
              <a:gd name="T64" fmla="*/ 258086 w 400050"/>
              <a:gd name="T65" fmla="*/ 171354 h 346075"/>
              <a:gd name="T66" fmla="*/ 228081 w 400050"/>
              <a:gd name="T67" fmla="*/ 246929 h 346075"/>
              <a:gd name="T68" fmla="*/ 283755 w 400050"/>
              <a:gd name="T69" fmla="*/ 184976 h 346075"/>
              <a:gd name="T70" fmla="*/ 314794 w 400050"/>
              <a:gd name="T71" fmla="*/ 111574 h 346075"/>
              <a:gd name="T72" fmla="*/ 336135 w 400050"/>
              <a:gd name="T73" fmla="*/ 54070 h 346075"/>
              <a:gd name="T74" fmla="*/ 380243 w 400050"/>
              <a:gd name="T75" fmla="*/ 28874 h 346075"/>
              <a:gd name="T76" fmla="*/ 399880 w 400050"/>
              <a:gd name="T77" fmla="*/ 20215 h 346075"/>
              <a:gd name="T78" fmla="*/ 399860 w 400050"/>
              <a:gd name="T79" fmla="*/ 4488 h 346075"/>
              <a:gd name="T80" fmla="*/ 355120 w 400050"/>
              <a:gd name="T81" fmla="*/ 2063 h 346075"/>
              <a:gd name="T82" fmla="*/ 335316 w 400050"/>
              <a:gd name="T83" fmla="*/ 1653 h 346075"/>
              <a:gd name="T84" fmla="*/ 316342 w 400050"/>
              <a:gd name="T85" fmla="*/ 422 h 346075"/>
              <a:gd name="T86" fmla="*/ 260245 w 400050"/>
              <a:gd name="T87" fmla="*/ 0 h 346075"/>
              <a:gd name="T88" fmla="*/ 177355 w 400050"/>
              <a:gd name="T89" fmla="*/ 1243 h 346075"/>
              <a:gd name="T90" fmla="*/ 187493 w 400050"/>
              <a:gd name="T91" fmla="*/ 3294 h 346075"/>
              <a:gd name="T92" fmla="*/ 390852 w 400050"/>
              <a:gd name="T93" fmla="*/ 422 h 346075"/>
              <a:gd name="T94" fmla="*/ 355120 w 400050"/>
              <a:gd name="T95" fmla="*/ 2063 h 346075"/>
              <a:gd name="T96" fmla="*/ 399655 w 400050"/>
              <a:gd name="T97" fmla="*/ 820 h 346075"/>
              <a:gd name="T98" fmla="*/ 390852 w 400050"/>
              <a:gd name="T99" fmla="*/ 422 h 3460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0050" h="346075">
                <a:moveTo>
                  <a:pt x="11550" y="833"/>
                </a:moveTo>
                <a:lnTo>
                  <a:pt x="2063" y="1243"/>
                </a:lnTo>
                <a:lnTo>
                  <a:pt x="696" y="4500"/>
                </a:lnTo>
                <a:lnTo>
                  <a:pt x="0" y="8703"/>
                </a:lnTo>
                <a:lnTo>
                  <a:pt x="110" y="19407"/>
                </a:lnTo>
                <a:lnTo>
                  <a:pt x="39188" y="38790"/>
                </a:lnTo>
                <a:lnTo>
                  <a:pt x="40556" y="39897"/>
                </a:lnTo>
                <a:lnTo>
                  <a:pt x="57382" y="74794"/>
                </a:lnTo>
                <a:lnTo>
                  <a:pt x="80888" y="127451"/>
                </a:lnTo>
                <a:lnTo>
                  <a:pt x="91555" y="152775"/>
                </a:lnTo>
                <a:lnTo>
                  <a:pt x="147652" y="278310"/>
                </a:lnTo>
                <a:lnTo>
                  <a:pt x="156238" y="297393"/>
                </a:lnTo>
                <a:lnTo>
                  <a:pt x="164668" y="314974"/>
                </a:lnTo>
                <a:lnTo>
                  <a:pt x="172943" y="331055"/>
                </a:lnTo>
                <a:lnTo>
                  <a:pt x="181060" y="345634"/>
                </a:lnTo>
                <a:lnTo>
                  <a:pt x="214467" y="345634"/>
                </a:lnTo>
                <a:lnTo>
                  <a:pt x="217073" y="340242"/>
                </a:lnTo>
                <a:lnTo>
                  <a:pt x="223051" y="328056"/>
                </a:lnTo>
                <a:lnTo>
                  <a:pt x="239208" y="292769"/>
                </a:lnTo>
                <a:lnTo>
                  <a:pt x="258152" y="246929"/>
                </a:lnTo>
                <a:lnTo>
                  <a:pt x="228081" y="246929"/>
                </a:lnTo>
                <a:lnTo>
                  <a:pt x="225428" y="241280"/>
                </a:lnTo>
                <a:lnTo>
                  <a:pt x="222411" y="234237"/>
                </a:lnTo>
                <a:lnTo>
                  <a:pt x="219031" y="225796"/>
                </a:lnTo>
                <a:lnTo>
                  <a:pt x="215287" y="215959"/>
                </a:lnTo>
                <a:lnTo>
                  <a:pt x="207585" y="196421"/>
                </a:lnTo>
                <a:lnTo>
                  <a:pt x="197664" y="173319"/>
                </a:lnTo>
                <a:lnTo>
                  <a:pt x="185523" y="146651"/>
                </a:lnTo>
                <a:lnTo>
                  <a:pt x="171163" y="116421"/>
                </a:lnTo>
                <a:lnTo>
                  <a:pt x="166599" y="107134"/>
                </a:lnTo>
                <a:lnTo>
                  <a:pt x="162808" y="99082"/>
                </a:lnTo>
                <a:lnTo>
                  <a:pt x="159792" y="92267"/>
                </a:lnTo>
                <a:lnTo>
                  <a:pt x="153428" y="76499"/>
                </a:lnTo>
                <a:lnTo>
                  <a:pt x="150128" y="68629"/>
                </a:lnTo>
                <a:lnTo>
                  <a:pt x="147651" y="63080"/>
                </a:lnTo>
                <a:lnTo>
                  <a:pt x="145999" y="59851"/>
                </a:lnTo>
                <a:lnTo>
                  <a:pt x="142431" y="52976"/>
                </a:lnTo>
                <a:lnTo>
                  <a:pt x="140640" y="47207"/>
                </a:lnTo>
                <a:lnTo>
                  <a:pt x="140640" y="40605"/>
                </a:lnTo>
                <a:lnTo>
                  <a:pt x="141884" y="38815"/>
                </a:lnTo>
                <a:lnTo>
                  <a:pt x="176385" y="29739"/>
                </a:lnTo>
                <a:lnTo>
                  <a:pt x="182440" y="28918"/>
                </a:lnTo>
                <a:lnTo>
                  <a:pt x="187661" y="28085"/>
                </a:lnTo>
                <a:lnTo>
                  <a:pt x="188756" y="21309"/>
                </a:lnTo>
                <a:lnTo>
                  <a:pt x="189315" y="16299"/>
                </a:lnTo>
                <a:lnTo>
                  <a:pt x="189315" y="10331"/>
                </a:lnTo>
                <a:lnTo>
                  <a:pt x="188482" y="6402"/>
                </a:lnTo>
                <a:lnTo>
                  <a:pt x="187493" y="3294"/>
                </a:lnTo>
                <a:lnTo>
                  <a:pt x="122911" y="3294"/>
                </a:lnTo>
                <a:lnTo>
                  <a:pt x="11550" y="833"/>
                </a:lnTo>
                <a:close/>
              </a:path>
              <a:path w="400050" h="346075">
                <a:moveTo>
                  <a:pt x="260245" y="0"/>
                </a:moveTo>
                <a:lnTo>
                  <a:pt x="245802" y="1243"/>
                </a:lnTo>
                <a:lnTo>
                  <a:pt x="243607" y="4500"/>
                </a:lnTo>
                <a:lnTo>
                  <a:pt x="242666" y="8703"/>
                </a:lnTo>
                <a:lnTo>
                  <a:pt x="242596" y="21583"/>
                </a:lnTo>
                <a:lnTo>
                  <a:pt x="242790" y="24840"/>
                </a:lnTo>
                <a:lnTo>
                  <a:pt x="243336" y="29714"/>
                </a:lnTo>
                <a:lnTo>
                  <a:pt x="249938" y="30522"/>
                </a:lnTo>
                <a:lnTo>
                  <a:pt x="254886" y="30522"/>
                </a:lnTo>
                <a:lnTo>
                  <a:pt x="265610" y="30755"/>
                </a:lnTo>
                <a:lnTo>
                  <a:pt x="276746" y="31453"/>
                </a:lnTo>
                <a:lnTo>
                  <a:pt x="288298" y="32615"/>
                </a:lnTo>
                <a:lnTo>
                  <a:pt x="300266" y="34240"/>
                </a:lnTo>
                <a:lnTo>
                  <a:pt x="299179" y="43147"/>
                </a:lnTo>
                <a:lnTo>
                  <a:pt x="273939" y="126751"/>
                </a:lnTo>
                <a:lnTo>
                  <a:pt x="258086" y="171354"/>
                </a:lnTo>
                <a:lnTo>
                  <a:pt x="242800" y="211414"/>
                </a:lnTo>
                <a:lnTo>
                  <a:pt x="228081" y="246929"/>
                </a:lnTo>
                <a:lnTo>
                  <a:pt x="258152" y="246929"/>
                </a:lnTo>
                <a:lnTo>
                  <a:pt x="283755" y="184976"/>
                </a:lnTo>
                <a:lnTo>
                  <a:pt x="300486" y="146288"/>
                </a:lnTo>
                <a:lnTo>
                  <a:pt x="314794" y="111574"/>
                </a:lnTo>
                <a:lnTo>
                  <a:pt x="326678" y="80834"/>
                </a:lnTo>
                <a:lnTo>
                  <a:pt x="336135" y="54070"/>
                </a:lnTo>
                <a:lnTo>
                  <a:pt x="337789" y="50353"/>
                </a:lnTo>
                <a:lnTo>
                  <a:pt x="380243" y="28874"/>
                </a:lnTo>
                <a:lnTo>
                  <a:pt x="399655" y="24020"/>
                </a:lnTo>
                <a:lnTo>
                  <a:pt x="399880" y="20215"/>
                </a:lnTo>
                <a:lnTo>
                  <a:pt x="399981" y="17928"/>
                </a:lnTo>
                <a:lnTo>
                  <a:pt x="399860" y="4488"/>
                </a:lnTo>
                <a:lnTo>
                  <a:pt x="399724" y="2063"/>
                </a:lnTo>
                <a:lnTo>
                  <a:pt x="355120" y="2063"/>
                </a:lnTo>
                <a:lnTo>
                  <a:pt x="345115" y="1961"/>
                </a:lnTo>
                <a:lnTo>
                  <a:pt x="335316" y="1653"/>
                </a:lnTo>
                <a:lnTo>
                  <a:pt x="325725" y="1140"/>
                </a:lnTo>
                <a:lnTo>
                  <a:pt x="316342" y="422"/>
                </a:lnTo>
                <a:lnTo>
                  <a:pt x="296138" y="422"/>
                </a:lnTo>
                <a:lnTo>
                  <a:pt x="260245" y="0"/>
                </a:lnTo>
                <a:close/>
              </a:path>
              <a:path w="400050" h="346075">
                <a:moveTo>
                  <a:pt x="186841" y="1243"/>
                </a:moveTo>
                <a:lnTo>
                  <a:pt x="177355" y="1243"/>
                </a:lnTo>
                <a:lnTo>
                  <a:pt x="122911" y="3294"/>
                </a:lnTo>
                <a:lnTo>
                  <a:pt x="187493" y="3294"/>
                </a:lnTo>
                <a:lnTo>
                  <a:pt x="186841" y="1243"/>
                </a:lnTo>
                <a:close/>
              </a:path>
              <a:path w="400050" h="346075">
                <a:moveTo>
                  <a:pt x="390852" y="422"/>
                </a:moveTo>
                <a:lnTo>
                  <a:pt x="388104" y="422"/>
                </a:lnTo>
                <a:lnTo>
                  <a:pt x="355120" y="2063"/>
                </a:lnTo>
                <a:lnTo>
                  <a:pt x="399724" y="2063"/>
                </a:lnTo>
                <a:lnTo>
                  <a:pt x="399655" y="820"/>
                </a:lnTo>
                <a:lnTo>
                  <a:pt x="394706" y="559"/>
                </a:lnTo>
                <a:lnTo>
                  <a:pt x="390852" y="422"/>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1" name="object 38"/>
          <p:cNvSpPr>
            <a:spLocks/>
          </p:cNvSpPr>
          <p:nvPr userDrawn="1"/>
        </p:nvSpPr>
        <p:spPr bwMode="auto">
          <a:xfrm>
            <a:off x="10573653" y="899253"/>
            <a:ext cx="230092" cy="217654"/>
          </a:xfrm>
          <a:custGeom>
            <a:avLst/>
            <a:gdLst>
              <a:gd name="T0" fmla="*/ 192162 w 379094"/>
              <a:gd name="T1" fmla="*/ 0 h 361314"/>
              <a:gd name="T2" fmla="*/ 139280 w 379094"/>
              <a:gd name="T3" fmla="*/ 4765 h 361314"/>
              <a:gd name="T4" fmla="*/ 96748 w 379094"/>
              <a:gd name="T5" fmla="*/ 19773 h 361314"/>
              <a:gd name="T6" fmla="*/ 59706 w 379094"/>
              <a:gd name="T7" fmla="*/ 44204 h 361314"/>
              <a:gd name="T8" fmla="*/ 26562 w 379094"/>
              <a:gd name="T9" fmla="*/ 82260 h 361314"/>
              <a:gd name="T10" fmla="*/ 9096 w 379094"/>
              <a:gd name="T11" fmla="*/ 120026 h 361314"/>
              <a:gd name="T12" fmla="*/ 566 w 379094"/>
              <a:gd name="T13" fmla="*/ 161737 h 361314"/>
              <a:gd name="T14" fmla="*/ 0 w 379094"/>
              <a:gd name="T15" fmla="*/ 175587 h 361314"/>
              <a:gd name="T16" fmla="*/ 1201 w 379094"/>
              <a:gd name="T17" fmla="*/ 201752 h 361314"/>
              <a:gd name="T18" fmla="*/ 10808 w 379094"/>
              <a:gd name="T19" fmla="*/ 247411 h 361314"/>
              <a:gd name="T20" fmla="*/ 30424 w 379094"/>
              <a:gd name="T21" fmla="*/ 284805 h 361314"/>
              <a:gd name="T22" fmla="*/ 62454 w 379094"/>
              <a:gd name="T23" fmla="*/ 317648 h 361314"/>
              <a:gd name="T24" fmla="*/ 106914 w 379094"/>
              <a:gd name="T25" fmla="*/ 345252 h 361314"/>
              <a:gd name="T26" fmla="*/ 161565 w 379094"/>
              <a:gd name="T27" fmla="*/ 359716 h 361314"/>
              <a:gd name="T28" fmla="*/ 192572 w 379094"/>
              <a:gd name="T29" fmla="*/ 361524 h 361314"/>
              <a:gd name="T30" fmla="*/ 220411 w 379094"/>
              <a:gd name="T31" fmla="*/ 360002 h 361314"/>
              <a:gd name="T32" fmla="*/ 246496 w 379094"/>
              <a:gd name="T33" fmla="*/ 355431 h 361314"/>
              <a:gd name="T34" fmla="*/ 270825 w 379094"/>
              <a:gd name="T35" fmla="*/ 347810 h 361314"/>
              <a:gd name="T36" fmla="*/ 293401 w 379094"/>
              <a:gd name="T37" fmla="*/ 337137 h 361314"/>
              <a:gd name="T38" fmla="*/ 299523 w 379094"/>
              <a:gd name="T39" fmla="*/ 333015 h 361314"/>
              <a:gd name="T40" fmla="*/ 192772 w 379094"/>
              <a:gd name="T41" fmla="*/ 333015 h 361314"/>
              <a:gd name="T42" fmla="*/ 180620 w 379094"/>
              <a:gd name="T43" fmla="*/ 332394 h 361314"/>
              <a:gd name="T44" fmla="*/ 140995 w 379094"/>
              <a:gd name="T45" fmla="*/ 317934 h 361314"/>
              <a:gd name="T46" fmla="*/ 113414 w 379094"/>
              <a:gd name="T47" fmla="*/ 278503 h 361314"/>
              <a:gd name="T48" fmla="*/ 104333 w 379094"/>
              <a:gd name="T49" fmla="*/ 234028 h 361314"/>
              <a:gd name="T50" fmla="*/ 101139 w 379094"/>
              <a:gd name="T51" fmla="*/ 193584 h 361314"/>
              <a:gd name="T52" fmla="*/ 101832 w 379094"/>
              <a:gd name="T53" fmla="*/ 160147 h 361314"/>
              <a:gd name="T54" fmla="*/ 104922 w 379094"/>
              <a:gd name="T55" fmla="*/ 112363 h 361314"/>
              <a:gd name="T56" fmla="*/ 118731 w 379094"/>
              <a:gd name="T57" fmla="*/ 67500 h 361314"/>
              <a:gd name="T58" fmla="*/ 147531 w 379094"/>
              <a:gd name="T59" fmla="*/ 37689 h 361314"/>
              <a:gd name="T60" fmla="*/ 189063 w 379094"/>
              <a:gd name="T61" fmla="*/ 27674 h 361314"/>
              <a:gd name="T62" fmla="*/ 298527 w 379094"/>
              <a:gd name="T63" fmla="*/ 27674 h 361314"/>
              <a:gd name="T64" fmla="*/ 269017 w 379094"/>
              <a:gd name="T65" fmla="*/ 12703 h 361314"/>
              <a:gd name="T66" fmla="*/ 232966 w 379094"/>
              <a:gd name="T67" fmla="*/ 3176 h 361314"/>
              <a:gd name="T68" fmla="*/ 192162 w 379094"/>
              <a:gd name="T69" fmla="*/ 0 h 361314"/>
              <a:gd name="T70" fmla="*/ 298527 w 379094"/>
              <a:gd name="T71" fmla="*/ 27674 h 361314"/>
              <a:gd name="T72" fmla="*/ 189063 w 379094"/>
              <a:gd name="T73" fmla="*/ 27674 h 361314"/>
              <a:gd name="T74" fmla="*/ 208307 w 379094"/>
              <a:gd name="T75" fmla="*/ 29626 h 361314"/>
              <a:gd name="T76" fmla="*/ 225590 w 379094"/>
              <a:gd name="T77" fmla="*/ 35483 h 361314"/>
              <a:gd name="T78" fmla="*/ 265116 w 379094"/>
              <a:gd name="T79" fmla="*/ 77290 h 361314"/>
              <a:gd name="T80" fmla="*/ 277505 w 379094"/>
              <a:gd name="T81" fmla="*/ 130557 h 361314"/>
              <a:gd name="T82" fmla="*/ 278967 w 379094"/>
              <a:gd name="T83" fmla="*/ 172287 h 361314"/>
              <a:gd name="T84" fmla="*/ 278692 w 379094"/>
              <a:gd name="T85" fmla="*/ 193923 h 361314"/>
              <a:gd name="T86" fmla="*/ 275798 w 379094"/>
              <a:gd name="T87" fmla="*/ 237988 h 361314"/>
              <a:gd name="T88" fmla="*/ 261294 w 379094"/>
              <a:gd name="T89" fmla="*/ 289107 h 361314"/>
              <a:gd name="T90" fmla="*/ 232636 w 379094"/>
              <a:gd name="T91" fmla="*/ 322191 h 361314"/>
              <a:gd name="T92" fmla="*/ 192772 w 379094"/>
              <a:gd name="T93" fmla="*/ 333015 h 361314"/>
              <a:gd name="T94" fmla="*/ 299523 w 379094"/>
              <a:gd name="T95" fmla="*/ 333015 h 361314"/>
              <a:gd name="T96" fmla="*/ 332348 w 379094"/>
              <a:gd name="T97" fmla="*/ 306054 h 361314"/>
              <a:gd name="T98" fmla="*/ 362411 w 379094"/>
              <a:gd name="T99" fmla="*/ 261538 h 361314"/>
              <a:gd name="T100" fmla="*/ 375121 w 379094"/>
              <a:gd name="T101" fmla="*/ 222283 h 361314"/>
              <a:gd name="T102" fmla="*/ 379359 w 379094"/>
              <a:gd name="T103" fmla="*/ 172287 h 361314"/>
              <a:gd name="T104" fmla="*/ 378544 w 379094"/>
              <a:gd name="T105" fmla="*/ 157376 h 361314"/>
              <a:gd name="T106" fmla="*/ 366343 w 379094"/>
              <a:gd name="T107" fmla="*/ 109689 h 361314"/>
              <a:gd name="T108" fmla="*/ 339257 w 379094"/>
              <a:gd name="T109" fmla="*/ 64106 h 361314"/>
              <a:gd name="T110" fmla="*/ 300320 w 379094"/>
              <a:gd name="T111" fmla="*/ 28583 h 361314"/>
              <a:gd name="T112" fmla="*/ 298527 w 379094"/>
              <a:gd name="T113" fmla="*/ 27674 h 361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9094" h="361314">
                <a:moveTo>
                  <a:pt x="192001" y="0"/>
                </a:moveTo>
                <a:lnTo>
                  <a:pt x="139163" y="4757"/>
                </a:lnTo>
                <a:lnTo>
                  <a:pt x="96667" y="19738"/>
                </a:lnTo>
                <a:lnTo>
                  <a:pt x="59656" y="44126"/>
                </a:lnTo>
                <a:lnTo>
                  <a:pt x="26540" y="82115"/>
                </a:lnTo>
                <a:lnTo>
                  <a:pt x="9088" y="119815"/>
                </a:lnTo>
                <a:lnTo>
                  <a:pt x="566" y="161453"/>
                </a:lnTo>
                <a:lnTo>
                  <a:pt x="0" y="175278"/>
                </a:lnTo>
                <a:lnTo>
                  <a:pt x="1200" y="201397"/>
                </a:lnTo>
                <a:lnTo>
                  <a:pt x="10799" y="246976"/>
                </a:lnTo>
                <a:lnTo>
                  <a:pt x="30399" y="284305"/>
                </a:lnTo>
                <a:lnTo>
                  <a:pt x="62402" y="317090"/>
                </a:lnTo>
                <a:lnTo>
                  <a:pt x="106824" y="344645"/>
                </a:lnTo>
                <a:lnTo>
                  <a:pt x="161430" y="359084"/>
                </a:lnTo>
                <a:lnTo>
                  <a:pt x="192411" y="360889"/>
                </a:lnTo>
                <a:lnTo>
                  <a:pt x="220226" y="359369"/>
                </a:lnTo>
                <a:lnTo>
                  <a:pt x="246289" y="354806"/>
                </a:lnTo>
                <a:lnTo>
                  <a:pt x="270598" y="347199"/>
                </a:lnTo>
                <a:lnTo>
                  <a:pt x="293155" y="336545"/>
                </a:lnTo>
                <a:lnTo>
                  <a:pt x="299272" y="332430"/>
                </a:lnTo>
                <a:lnTo>
                  <a:pt x="192610" y="332430"/>
                </a:lnTo>
                <a:lnTo>
                  <a:pt x="180469" y="331810"/>
                </a:lnTo>
                <a:lnTo>
                  <a:pt x="140877" y="317375"/>
                </a:lnTo>
                <a:lnTo>
                  <a:pt x="113319" y="278014"/>
                </a:lnTo>
                <a:lnTo>
                  <a:pt x="104246" y="233617"/>
                </a:lnTo>
                <a:lnTo>
                  <a:pt x="101054" y="193244"/>
                </a:lnTo>
                <a:lnTo>
                  <a:pt x="101747" y="159866"/>
                </a:lnTo>
                <a:lnTo>
                  <a:pt x="104834" y="112166"/>
                </a:lnTo>
                <a:lnTo>
                  <a:pt x="118631" y="67381"/>
                </a:lnTo>
                <a:lnTo>
                  <a:pt x="147407" y="37623"/>
                </a:lnTo>
                <a:lnTo>
                  <a:pt x="188905" y="27625"/>
                </a:lnTo>
                <a:lnTo>
                  <a:pt x="298277" y="27625"/>
                </a:lnTo>
                <a:lnTo>
                  <a:pt x="268792" y="12681"/>
                </a:lnTo>
                <a:lnTo>
                  <a:pt x="232771" y="3170"/>
                </a:lnTo>
                <a:lnTo>
                  <a:pt x="192001" y="0"/>
                </a:lnTo>
                <a:close/>
              </a:path>
              <a:path w="379094" h="361314">
                <a:moveTo>
                  <a:pt x="298277" y="27625"/>
                </a:moveTo>
                <a:lnTo>
                  <a:pt x="188905" y="27625"/>
                </a:lnTo>
                <a:lnTo>
                  <a:pt x="208132" y="29574"/>
                </a:lnTo>
                <a:lnTo>
                  <a:pt x="225401" y="35421"/>
                </a:lnTo>
                <a:lnTo>
                  <a:pt x="264894" y="77154"/>
                </a:lnTo>
                <a:lnTo>
                  <a:pt x="277272" y="130328"/>
                </a:lnTo>
                <a:lnTo>
                  <a:pt x="278733" y="171984"/>
                </a:lnTo>
                <a:lnTo>
                  <a:pt x="278458" y="193582"/>
                </a:lnTo>
                <a:lnTo>
                  <a:pt x="275567" y="237570"/>
                </a:lnTo>
                <a:lnTo>
                  <a:pt x="261075" y="288599"/>
                </a:lnTo>
                <a:lnTo>
                  <a:pt x="232441" y="321625"/>
                </a:lnTo>
                <a:lnTo>
                  <a:pt x="192610" y="332430"/>
                </a:lnTo>
                <a:lnTo>
                  <a:pt x="299272" y="332430"/>
                </a:lnTo>
                <a:lnTo>
                  <a:pt x="332069" y="305516"/>
                </a:lnTo>
                <a:lnTo>
                  <a:pt x="362107" y="261078"/>
                </a:lnTo>
                <a:lnTo>
                  <a:pt x="374807" y="221892"/>
                </a:lnTo>
                <a:lnTo>
                  <a:pt x="379041" y="171984"/>
                </a:lnTo>
                <a:lnTo>
                  <a:pt x="378227" y="157099"/>
                </a:lnTo>
                <a:lnTo>
                  <a:pt x="366036" y="109496"/>
                </a:lnTo>
                <a:lnTo>
                  <a:pt x="338973" y="63993"/>
                </a:lnTo>
                <a:lnTo>
                  <a:pt x="300068" y="28533"/>
                </a:lnTo>
                <a:lnTo>
                  <a:pt x="298277" y="2762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2" name="object 39"/>
          <p:cNvSpPr>
            <a:spLocks/>
          </p:cNvSpPr>
          <p:nvPr userDrawn="1"/>
        </p:nvSpPr>
        <p:spPr bwMode="auto">
          <a:xfrm>
            <a:off x="10841292" y="898299"/>
            <a:ext cx="209875" cy="217654"/>
          </a:xfrm>
          <a:custGeom>
            <a:avLst/>
            <a:gdLst>
              <a:gd name="T0" fmla="*/ 163068 w 346075"/>
              <a:gd name="T1" fmla="*/ 4443 h 361314"/>
              <a:gd name="T2" fmla="*/ 81096 w 346075"/>
              <a:gd name="T3" fmla="*/ 38631 h 361314"/>
              <a:gd name="T4" fmla="*/ 27016 w 346075"/>
              <a:gd name="T5" fmla="*/ 96832 h 361314"/>
              <a:gd name="T6" fmla="*/ 0 w 346075"/>
              <a:gd name="T7" fmla="*/ 190881 h 361314"/>
              <a:gd name="T8" fmla="*/ 9287 w 346075"/>
              <a:gd name="T9" fmla="*/ 245010 h 361314"/>
              <a:gd name="T10" fmla="*/ 65162 w 346075"/>
              <a:gd name="T11" fmla="*/ 324445 h 361314"/>
              <a:gd name="T12" fmla="*/ 142084 w 346075"/>
              <a:gd name="T13" fmla="*/ 357599 h 361314"/>
              <a:gd name="T14" fmla="*/ 214492 w 346075"/>
              <a:gd name="T15" fmla="*/ 360051 h 361314"/>
              <a:gd name="T16" fmla="*/ 311056 w 346075"/>
              <a:gd name="T17" fmla="*/ 315995 h 361314"/>
              <a:gd name="T18" fmla="*/ 218184 w 346075"/>
              <a:gd name="T19" fmla="*/ 303685 h 361314"/>
              <a:gd name="T20" fmla="*/ 152722 w 346075"/>
              <a:gd name="T21" fmla="*/ 280791 h 361314"/>
              <a:gd name="T22" fmla="*/ 98437 w 346075"/>
              <a:gd name="T23" fmla="*/ 186016 h 361314"/>
              <a:gd name="T24" fmla="*/ 98011 w 346075"/>
              <a:gd name="T25" fmla="*/ 126083 h 361314"/>
              <a:gd name="T26" fmla="*/ 142394 w 346075"/>
              <a:gd name="T27" fmla="*/ 48046 h 361314"/>
              <a:gd name="T28" fmla="*/ 195917 w 346075"/>
              <a:gd name="T29" fmla="*/ 29331 h 361314"/>
              <a:gd name="T30" fmla="*/ 311804 w 346075"/>
              <a:gd name="T31" fmla="*/ 22306 h 361314"/>
              <a:gd name="T32" fmla="*/ 272929 w 346075"/>
              <a:gd name="T33" fmla="*/ 5576 h 361314"/>
              <a:gd name="T34" fmla="*/ 212403 w 346075"/>
              <a:gd name="T35" fmla="*/ 0 h 361314"/>
              <a:gd name="T36" fmla="*/ 317695 w 346075"/>
              <a:gd name="T37" fmla="*/ 248086 h 361314"/>
              <a:gd name="T38" fmla="*/ 306956 w 346075"/>
              <a:gd name="T39" fmla="*/ 260298 h 361314"/>
              <a:gd name="T40" fmla="*/ 289251 w 346075"/>
              <a:gd name="T41" fmla="*/ 279995 h 361314"/>
              <a:gd name="T42" fmla="*/ 218184 w 346075"/>
              <a:gd name="T43" fmla="*/ 303685 h 361314"/>
              <a:gd name="T44" fmla="*/ 326548 w 346075"/>
              <a:gd name="T45" fmla="*/ 298824 h 361314"/>
              <a:gd name="T46" fmla="*/ 345634 w 346075"/>
              <a:gd name="T47" fmla="*/ 260291 h 361314"/>
              <a:gd name="T48" fmla="*/ 336682 w 346075"/>
              <a:gd name="T49" fmla="*/ 252719 h 361314"/>
              <a:gd name="T50" fmla="*/ 328166 w 346075"/>
              <a:gd name="T51" fmla="*/ 249145 h 361314"/>
              <a:gd name="T52" fmla="*/ 320470 w 346075"/>
              <a:gd name="T53" fmla="*/ 245010 h 361314"/>
              <a:gd name="T54" fmla="*/ 195917 w 346075"/>
              <a:gd name="T55" fmla="*/ 29331 h 361314"/>
              <a:gd name="T56" fmla="*/ 210887 w 346075"/>
              <a:gd name="T57" fmla="*/ 31411 h 361314"/>
              <a:gd name="T58" fmla="*/ 247557 w 346075"/>
              <a:gd name="T59" fmla="*/ 77550 h 361314"/>
              <a:gd name="T60" fmla="*/ 289081 w 346075"/>
              <a:gd name="T61" fmla="*/ 113337 h 361314"/>
              <a:gd name="T62" fmla="*/ 306741 w 346075"/>
              <a:gd name="T63" fmla="*/ 113248 h 361314"/>
              <a:gd name="T64" fmla="*/ 339852 w 346075"/>
              <a:gd name="T65" fmla="*/ 66932 h 361314"/>
              <a:gd name="T66" fmla="*/ 332840 w 346075"/>
              <a:gd name="T67" fmla="*/ 44623 h 361314"/>
              <a:gd name="T68" fmla="*/ 319527 w 346075"/>
              <a:gd name="T69" fmla="*/ 29331 h 361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6075" h="361314">
                <a:moveTo>
                  <a:pt x="212403" y="0"/>
                </a:moveTo>
                <a:lnTo>
                  <a:pt x="163068" y="4435"/>
                </a:lnTo>
                <a:lnTo>
                  <a:pt x="118982" y="17729"/>
                </a:lnTo>
                <a:lnTo>
                  <a:pt x="81096" y="38563"/>
                </a:lnTo>
                <a:lnTo>
                  <a:pt x="50315" y="65571"/>
                </a:lnTo>
                <a:lnTo>
                  <a:pt x="27016" y="96662"/>
                </a:lnTo>
                <a:lnTo>
                  <a:pt x="6498" y="146277"/>
                </a:lnTo>
                <a:lnTo>
                  <a:pt x="0" y="190546"/>
                </a:lnTo>
                <a:lnTo>
                  <a:pt x="580" y="202274"/>
                </a:lnTo>
                <a:lnTo>
                  <a:pt x="9287" y="244579"/>
                </a:lnTo>
                <a:lnTo>
                  <a:pt x="28419" y="286654"/>
                </a:lnTo>
                <a:lnTo>
                  <a:pt x="65162" y="323875"/>
                </a:lnTo>
                <a:lnTo>
                  <a:pt x="101464" y="343980"/>
                </a:lnTo>
                <a:lnTo>
                  <a:pt x="142084" y="356971"/>
                </a:lnTo>
                <a:lnTo>
                  <a:pt x="183123" y="361299"/>
                </a:lnTo>
                <a:lnTo>
                  <a:pt x="214492" y="359418"/>
                </a:lnTo>
                <a:lnTo>
                  <a:pt x="268729" y="344363"/>
                </a:lnTo>
                <a:lnTo>
                  <a:pt x="311056" y="315440"/>
                </a:lnTo>
                <a:lnTo>
                  <a:pt x="322163" y="303151"/>
                </a:lnTo>
                <a:lnTo>
                  <a:pt x="218184" y="303151"/>
                </a:lnTo>
                <a:lnTo>
                  <a:pt x="195101" y="300612"/>
                </a:lnTo>
                <a:lnTo>
                  <a:pt x="152722" y="280298"/>
                </a:lnTo>
                <a:lnTo>
                  <a:pt x="117097" y="240444"/>
                </a:lnTo>
                <a:lnTo>
                  <a:pt x="98437" y="185689"/>
                </a:lnTo>
                <a:lnTo>
                  <a:pt x="96106" y="153011"/>
                </a:lnTo>
                <a:lnTo>
                  <a:pt x="98011" y="125861"/>
                </a:lnTo>
                <a:lnTo>
                  <a:pt x="113263" y="80595"/>
                </a:lnTo>
                <a:lnTo>
                  <a:pt x="142394" y="47962"/>
                </a:lnTo>
                <a:lnTo>
                  <a:pt x="177041" y="31356"/>
                </a:lnTo>
                <a:lnTo>
                  <a:pt x="195917" y="29279"/>
                </a:lnTo>
                <a:lnTo>
                  <a:pt x="319527" y="29279"/>
                </a:lnTo>
                <a:lnTo>
                  <a:pt x="311804" y="22267"/>
                </a:lnTo>
                <a:lnTo>
                  <a:pt x="295073" y="12525"/>
                </a:lnTo>
                <a:lnTo>
                  <a:pt x="272929" y="5566"/>
                </a:lnTo>
                <a:lnTo>
                  <a:pt x="245373" y="1391"/>
                </a:lnTo>
                <a:lnTo>
                  <a:pt x="212403" y="0"/>
                </a:lnTo>
                <a:close/>
              </a:path>
              <a:path w="346075" h="361314">
                <a:moveTo>
                  <a:pt x="320470" y="244579"/>
                </a:moveTo>
                <a:lnTo>
                  <a:pt x="317695" y="247650"/>
                </a:lnTo>
                <a:lnTo>
                  <a:pt x="313919" y="251902"/>
                </a:lnTo>
                <a:lnTo>
                  <a:pt x="306956" y="259841"/>
                </a:lnTo>
                <a:lnTo>
                  <a:pt x="294957" y="273598"/>
                </a:lnTo>
                <a:lnTo>
                  <a:pt x="289251" y="279503"/>
                </a:lnTo>
                <a:lnTo>
                  <a:pt x="249503" y="300129"/>
                </a:lnTo>
                <a:lnTo>
                  <a:pt x="218184" y="303151"/>
                </a:lnTo>
                <a:lnTo>
                  <a:pt x="322163" y="303151"/>
                </a:lnTo>
                <a:lnTo>
                  <a:pt x="326548" y="298299"/>
                </a:lnTo>
                <a:lnTo>
                  <a:pt x="338074" y="279764"/>
                </a:lnTo>
                <a:lnTo>
                  <a:pt x="345634" y="259834"/>
                </a:lnTo>
                <a:lnTo>
                  <a:pt x="341767" y="255719"/>
                </a:lnTo>
                <a:lnTo>
                  <a:pt x="336682" y="252275"/>
                </a:lnTo>
                <a:lnTo>
                  <a:pt x="330366" y="249528"/>
                </a:lnTo>
                <a:lnTo>
                  <a:pt x="328166" y="248707"/>
                </a:lnTo>
                <a:lnTo>
                  <a:pt x="324858" y="247053"/>
                </a:lnTo>
                <a:lnTo>
                  <a:pt x="320470" y="244579"/>
                </a:lnTo>
                <a:close/>
              </a:path>
              <a:path w="346075" h="361314">
                <a:moveTo>
                  <a:pt x="319527" y="29279"/>
                </a:moveTo>
                <a:lnTo>
                  <a:pt x="195917" y="29279"/>
                </a:lnTo>
                <a:lnTo>
                  <a:pt x="203671" y="29796"/>
                </a:lnTo>
                <a:lnTo>
                  <a:pt x="210887" y="31356"/>
                </a:lnTo>
                <a:lnTo>
                  <a:pt x="242515" y="65173"/>
                </a:lnTo>
                <a:lnTo>
                  <a:pt x="247557" y="77414"/>
                </a:lnTo>
                <a:lnTo>
                  <a:pt x="253191" y="87748"/>
                </a:lnTo>
                <a:lnTo>
                  <a:pt x="289081" y="113138"/>
                </a:lnTo>
                <a:lnTo>
                  <a:pt x="297369" y="113835"/>
                </a:lnTo>
                <a:lnTo>
                  <a:pt x="306741" y="113049"/>
                </a:lnTo>
                <a:lnTo>
                  <a:pt x="337016" y="86355"/>
                </a:lnTo>
                <a:lnTo>
                  <a:pt x="339852" y="66814"/>
                </a:lnTo>
                <a:lnTo>
                  <a:pt x="338099" y="55680"/>
                </a:lnTo>
                <a:lnTo>
                  <a:pt x="332840" y="44545"/>
                </a:lnTo>
                <a:lnTo>
                  <a:pt x="324075" y="33408"/>
                </a:lnTo>
                <a:lnTo>
                  <a:pt x="319527" y="29279"/>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3" name="object 40"/>
          <p:cNvSpPr>
            <a:spLocks/>
          </p:cNvSpPr>
          <p:nvPr userDrawn="1"/>
        </p:nvSpPr>
        <p:spPr bwMode="auto">
          <a:xfrm>
            <a:off x="11086787" y="901163"/>
            <a:ext cx="215651" cy="211926"/>
          </a:xfrm>
          <a:custGeom>
            <a:avLst/>
            <a:gdLst>
              <a:gd name="T0" fmla="*/ 164445 w 354965"/>
              <a:gd name="T1" fmla="*/ 26348 h 353060"/>
              <a:gd name="T2" fmla="*/ 182006 w 354965"/>
              <a:gd name="T3" fmla="*/ 29436 h 353060"/>
              <a:gd name="T4" fmla="*/ 206775 w 354965"/>
              <a:gd name="T5" fmla="*/ 107599 h 353060"/>
              <a:gd name="T6" fmla="*/ 206694 w 354965"/>
              <a:gd name="T7" fmla="*/ 130405 h 353060"/>
              <a:gd name="T8" fmla="*/ 205758 w 354965"/>
              <a:gd name="T9" fmla="*/ 146146 h 353060"/>
              <a:gd name="T10" fmla="*/ 81598 w 354965"/>
              <a:gd name="T11" fmla="*/ 196586 h 353060"/>
              <a:gd name="T12" fmla="*/ 16730 w 354965"/>
              <a:gd name="T13" fmla="*/ 245427 h 353060"/>
              <a:gd name="T14" fmla="*/ 4154 w 354965"/>
              <a:gd name="T15" fmla="*/ 300867 h 353060"/>
              <a:gd name="T16" fmla="*/ 66296 w 354965"/>
              <a:gd name="T17" fmla="*/ 350880 h 353060"/>
              <a:gd name="T18" fmla="*/ 108810 w 354965"/>
              <a:gd name="T19" fmla="*/ 351010 h 353060"/>
              <a:gd name="T20" fmla="*/ 193910 w 354965"/>
              <a:gd name="T21" fmla="*/ 316446 h 353060"/>
              <a:gd name="T22" fmla="*/ 138413 w 354965"/>
              <a:gd name="T23" fmla="*/ 311665 h 353060"/>
              <a:gd name="T24" fmla="*/ 103550 w 354965"/>
              <a:gd name="T25" fmla="*/ 279369 h 353060"/>
              <a:gd name="T26" fmla="*/ 103395 w 354965"/>
              <a:gd name="T27" fmla="*/ 261405 h 353060"/>
              <a:gd name="T28" fmla="*/ 166646 w 354965"/>
              <a:gd name="T29" fmla="*/ 192200 h 353060"/>
              <a:gd name="T30" fmla="*/ 296168 w 354965"/>
              <a:gd name="T31" fmla="*/ 174565 h 353060"/>
              <a:gd name="T32" fmla="*/ 294336 w 354965"/>
              <a:gd name="T33" fmla="*/ 81619 h 353060"/>
              <a:gd name="T34" fmla="*/ 274451 w 354965"/>
              <a:gd name="T35" fmla="*/ 27225 h 353060"/>
              <a:gd name="T36" fmla="*/ 301777 w 354965"/>
              <a:gd name="T37" fmla="*/ 289016 h 353060"/>
              <a:gd name="T38" fmla="*/ 222721 w 354965"/>
              <a:gd name="T39" fmla="*/ 304620 h 353060"/>
              <a:gd name="T40" fmla="*/ 289245 w 354965"/>
              <a:gd name="T41" fmla="*/ 349529 h 353060"/>
              <a:gd name="T42" fmla="*/ 336978 w 354965"/>
              <a:gd name="T43" fmla="*/ 327417 h 353060"/>
              <a:gd name="T44" fmla="*/ 308438 w 354965"/>
              <a:gd name="T45" fmla="*/ 294774 h 353060"/>
              <a:gd name="T46" fmla="*/ 301777 w 354965"/>
              <a:gd name="T47" fmla="*/ 289016 h 353060"/>
              <a:gd name="T48" fmla="*/ 205347 w 354965"/>
              <a:gd name="T49" fmla="*/ 174565 h 353060"/>
              <a:gd name="T50" fmla="*/ 206587 w 354965"/>
              <a:gd name="T51" fmla="*/ 192679 h 353060"/>
              <a:gd name="T52" fmla="*/ 206937 w 354965"/>
              <a:gd name="T53" fmla="*/ 217122 h 353060"/>
              <a:gd name="T54" fmla="*/ 200286 w 354965"/>
              <a:gd name="T55" fmla="*/ 275982 h 353060"/>
              <a:gd name="T56" fmla="*/ 138413 w 354965"/>
              <a:gd name="T57" fmla="*/ 311665 h 353060"/>
              <a:gd name="T58" fmla="*/ 205509 w 354965"/>
              <a:gd name="T59" fmla="*/ 303697 h 353060"/>
              <a:gd name="T60" fmla="*/ 301777 w 354965"/>
              <a:gd name="T61" fmla="*/ 289016 h 353060"/>
              <a:gd name="T62" fmla="*/ 296656 w 354965"/>
              <a:gd name="T63" fmla="*/ 276245 h 353060"/>
              <a:gd name="T64" fmla="*/ 295953 w 354965"/>
              <a:gd name="T65" fmla="*/ 209391 h 353060"/>
              <a:gd name="T66" fmla="*/ 296168 w 354965"/>
              <a:gd name="T67" fmla="*/ 174565 h 353060"/>
              <a:gd name="T68" fmla="*/ 333435 w 354965"/>
              <a:gd name="T69" fmla="*/ 272956 h 353060"/>
              <a:gd name="T70" fmla="*/ 318875 w 354965"/>
              <a:gd name="T71" fmla="*/ 293955 h 353060"/>
              <a:gd name="T72" fmla="*/ 352336 w 354965"/>
              <a:gd name="T73" fmla="*/ 294774 h 353060"/>
              <a:gd name="T74" fmla="*/ 354361 w 354965"/>
              <a:gd name="T75" fmla="*/ 280515 h 353060"/>
              <a:gd name="T76" fmla="*/ 350375 w 354965"/>
              <a:gd name="T77" fmla="*/ 276245 h 353060"/>
              <a:gd name="T78" fmla="*/ 197501 w 354965"/>
              <a:gd name="T79" fmla="*/ 0 h 353060"/>
              <a:gd name="T80" fmla="*/ 110726 w 354965"/>
              <a:gd name="T81" fmla="*/ 11529 h 353060"/>
              <a:gd name="T82" fmla="*/ 28558 w 354965"/>
              <a:gd name="T83" fmla="*/ 65820 h 353060"/>
              <a:gd name="T84" fmla="*/ 0 w 354965"/>
              <a:gd name="T85" fmla="*/ 135721 h 353060"/>
              <a:gd name="T86" fmla="*/ 5791 w 354965"/>
              <a:gd name="T87" fmla="*/ 143676 h 353060"/>
              <a:gd name="T88" fmla="*/ 21278 w 354965"/>
              <a:gd name="T89" fmla="*/ 141008 h 353060"/>
              <a:gd name="T90" fmla="*/ 41313 w 354965"/>
              <a:gd name="T91" fmla="*/ 132978 h 353060"/>
              <a:gd name="T92" fmla="*/ 52535 w 354965"/>
              <a:gd name="T93" fmla="*/ 127976 h 353060"/>
              <a:gd name="T94" fmla="*/ 91308 w 354965"/>
              <a:gd name="T95" fmla="*/ 88512 h 353060"/>
              <a:gd name="T96" fmla="*/ 111450 w 354965"/>
              <a:gd name="T97" fmla="*/ 43126 h 353060"/>
              <a:gd name="T98" fmla="*/ 164445 w 354965"/>
              <a:gd name="T99" fmla="*/ 26348 h 353060"/>
              <a:gd name="T100" fmla="*/ 265282 w 354965"/>
              <a:gd name="T101" fmla="*/ 18953 h 353060"/>
              <a:gd name="T102" fmla="*/ 241847 w 354965"/>
              <a:gd name="T103" fmla="*/ 6832 h 353060"/>
              <a:gd name="T104" fmla="*/ 213444 w 354965"/>
              <a:gd name="T105" fmla="*/ 759 h 353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965" h="353060">
                <a:moveTo>
                  <a:pt x="272990" y="26395"/>
                </a:moveTo>
                <a:lnTo>
                  <a:pt x="164151" y="26395"/>
                </a:lnTo>
                <a:lnTo>
                  <a:pt x="173690" y="27168"/>
                </a:lnTo>
                <a:lnTo>
                  <a:pt x="181681" y="29489"/>
                </a:lnTo>
                <a:lnTo>
                  <a:pt x="203231" y="67847"/>
                </a:lnTo>
                <a:lnTo>
                  <a:pt x="206406" y="107793"/>
                </a:lnTo>
                <a:lnTo>
                  <a:pt x="206520" y="123943"/>
                </a:lnTo>
                <a:lnTo>
                  <a:pt x="206325" y="130640"/>
                </a:lnTo>
                <a:lnTo>
                  <a:pt x="205936" y="138551"/>
                </a:lnTo>
                <a:lnTo>
                  <a:pt x="205391" y="146409"/>
                </a:lnTo>
                <a:lnTo>
                  <a:pt x="102695" y="187661"/>
                </a:lnTo>
                <a:lnTo>
                  <a:pt x="81452" y="196940"/>
                </a:lnTo>
                <a:lnTo>
                  <a:pt x="45729" y="217513"/>
                </a:lnTo>
                <a:lnTo>
                  <a:pt x="16700" y="245869"/>
                </a:lnTo>
                <a:lnTo>
                  <a:pt x="2894" y="287583"/>
                </a:lnTo>
                <a:lnTo>
                  <a:pt x="4147" y="301409"/>
                </a:lnTo>
                <a:lnTo>
                  <a:pt x="23100" y="334693"/>
                </a:lnTo>
                <a:lnTo>
                  <a:pt x="66178" y="351512"/>
                </a:lnTo>
                <a:lnTo>
                  <a:pt x="86209" y="352633"/>
                </a:lnTo>
                <a:lnTo>
                  <a:pt x="108616" y="351642"/>
                </a:lnTo>
                <a:lnTo>
                  <a:pt x="148009" y="343706"/>
                </a:lnTo>
                <a:lnTo>
                  <a:pt x="193564" y="317016"/>
                </a:lnTo>
                <a:lnTo>
                  <a:pt x="197906" y="312227"/>
                </a:lnTo>
                <a:lnTo>
                  <a:pt x="138166" y="312227"/>
                </a:lnTo>
                <a:lnTo>
                  <a:pt x="131360" y="311504"/>
                </a:lnTo>
                <a:lnTo>
                  <a:pt x="103365" y="279872"/>
                </a:lnTo>
                <a:lnTo>
                  <a:pt x="102695" y="271385"/>
                </a:lnTo>
                <a:lnTo>
                  <a:pt x="103210" y="261876"/>
                </a:lnTo>
                <a:lnTo>
                  <a:pt x="126978" y="219474"/>
                </a:lnTo>
                <a:lnTo>
                  <a:pt x="166348" y="192546"/>
                </a:lnTo>
                <a:lnTo>
                  <a:pt x="204980" y="174880"/>
                </a:lnTo>
                <a:lnTo>
                  <a:pt x="295639" y="174880"/>
                </a:lnTo>
                <a:lnTo>
                  <a:pt x="296108" y="135966"/>
                </a:lnTo>
                <a:lnTo>
                  <a:pt x="293810" y="81766"/>
                </a:lnTo>
                <a:lnTo>
                  <a:pt x="281311" y="37030"/>
                </a:lnTo>
                <a:lnTo>
                  <a:pt x="273961" y="27274"/>
                </a:lnTo>
                <a:lnTo>
                  <a:pt x="272990" y="26395"/>
                </a:lnTo>
                <a:close/>
              </a:path>
              <a:path w="354965" h="353060">
                <a:moveTo>
                  <a:pt x="301238" y="289537"/>
                </a:moveTo>
                <a:lnTo>
                  <a:pt x="214914" y="289537"/>
                </a:lnTo>
                <a:lnTo>
                  <a:pt x="222323" y="305169"/>
                </a:lnTo>
                <a:lnTo>
                  <a:pt x="246867" y="336757"/>
                </a:lnTo>
                <a:lnTo>
                  <a:pt x="288728" y="350159"/>
                </a:lnTo>
                <a:lnTo>
                  <a:pt x="300193" y="349297"/>
                </a:lnTo>
                <a:lnTo>
                  <a:pt x="336376" y="328007"/>
                </a:lnTo>
                <a:lnTo>
                  <a:pt x="351707" y="295305"/>
                </a:lnTo>
                <a:lnTo>
                  <a:pt x="307887" y="295305"/>
                </a:lnTo>
                <a:lnTo>
                  <a:pt x="303897" y="293179"/>
                </a:lnTo>
                <a:lnTo>
                  <a:pt x="301238" y="289537"/>
                </a:lnTo>
                <a:close/>
              </a:path>
              <a:path w="354965" h="353060">
                <a:moveTo>
                  <a:pt x="295639" y="174880"/>
                </a:moveTo>
                <a:lnTo>
                  <a:pt x="204980" y="174880"/>
                </a:lnTo>
                <a:lnTo>
                  <a:pt x="205700" y="183953"/>
                </a:lnTo>
                <a:lnTo>
                  <a:pt x="206218" y="193026"/>
                </a:lnTo>
                <a:lnTo>
                  <a:pt x="206453" y="199879"/>
                </a:lnTo>
                <a:lnTo>
                  <a:pt x="206567" y="217513"/>
                </a:lnTo>
                <a:lnTo>
                  <a:pt x="206401" y="233304"/>
                </a:lnTo>
                <a:lnTo>
                  <a:pt x="199928" y="276479"/>
                </a:lnTo>
                <a:lnTo>
                  <a:pt x="168864" y="304799"/>
                </a:lnTo>
                <a:lnTo>
                  <a:pt x="138166" y="312227"/>
                </a:lnTo>
                <a:lnTo>
                  <a:pt x="197906" y="312227"/>
                </a:lnTo>
                <a:lnTo>
                  <a:pt x="205142" y="304244"/>
                </a:lnTo>
                <a:lnTo>
                  <a:pt x="214914" y="289537"/>
                </a:lnTo>
                <a:lnTo>
                  <a:pt x="301238" y="289537"/>
                </a:lnTo>
                <a:lnTo>
                  <a:pt x="297680" y="284663"/>
                </a:lnTo>
                <a:lnTo>
                  <a:pt x="296126" y="276743"/>
                </a:lnTo>
                <a:lnTo>
                  <a:pt x="296007" y="245171"/>
                </a:lnTo>
                <a:lnTo>
                  <a:pt x="295425" y="209768"/>
                </a:lnTo>
                <a:lnTo>
                  <a:pt x="295529" y="183953"/>
                </a:lnTo>
                <a:lnTo>
                  <a:pt x="295639" y="174880"/>
                </a:lnTo>
                <a:close/>
              </a:path>
              <a:path w="354965" h="353060">
                <a:moveTo>
                  <a:pt x="340263" y="270564"/>
                </a:moveTo>
                <a:lnTo>
                  <a:pt x="332840" y="273448"/>
                </a:lnTo>
                <a:lnTo>
                  <a:pt x="320457" y="292844"/>
                </a:lnTo>
                <a:lnTo>
                  <a:pt x="318306" y="294485"/>
                </a:lnTo>
                <a:lnTo>
                  <a:pt x="315733" y="295305"/>
                </a:lnTo>
                <a:lnTo>
                  <a:pt x="351707" y="295305"/>
                </a:lnTo>
                <a:lnTo>
                  <a:pt x="354697" y="285819"/>
                </a:lnTo>
                <a:lnTo>
                  <a:pt x="353728" y="281020"/>
                </a:lnTo>
                <a:lnTo>
                  <a:pt x="352223" y="278683"/>
                </a:lnTo>
                <a:lnTo>
                  <a:pt x="349749" y="276743"/>
                </a:lnTo>
                <a:lnTo>
                  <a:pt x="340263" y="270564"/>
                </a:lnTo>
                <a:close/>
              </a:path>
              <a:path w="354965" h="353060">
                <a:moveTo>
                  <a:pt x="197148" y="0"/>
                </a:moveTo>
                <a:lnTo>
                  <a:pt x="149917" y="2889"/>
                </a:lnTo>
                <a:lnTo>
                  <a:pt x="110528" y="11550"/>
                </a:lnTo>
                <a:lnTo>
                  <a:pt x="69352" y="32700"/>
                </a:lnTo>
                <a:lnTo>
                  <a:pt x="28507" y="65939"/>
                </a:lnTo>
                <a:lnTo>
                  <a:pt x="5565" y="98367"/>
                </a:lnTo>
                <a:lnTo>
                  <a:pt x="0" y="135966"/>
                </a:lnTo>
                <a:lnTo>
                  <a:pt x="1914" y="140640"/>
                </a:lnTo>
                <a:lnTo>
                  <a:pt x="5781" y="143935"/>
                </a:lnTo>
                <a:lnTo>
                  <a:pt x="12942" y="143268"/>
                </a:lnTo>
                <a:lnTo>
                  <a:pt x="21240" y="141262"/>
                </a:lnTo>
                <a:lnTo>
                  <a:pt x="30672" y="137914"/>
                </a:lnTo>
                <a:lnTo>
                  <a:pt x="41239" y="133218"/>
                </a:lnTo>
                <a:lnTo>
                  <a:pt x="45094" y="131303"/>
                </a:lnTo>
                <a:lnTo>
                  <a:pt x="52441" y="128207"/>
                </a:lnTo>
                <a:lnTo>
                  <a:pt x="85786" y="109707"/>
                </a:lnTo>
                <a:lnTo>
                  <a:pt x="91145" y="88671"/>
                </a:lnTo>
                <a:lnTo>
                  <a:pt x="93308" y="77099"/>
                </a:lnTo>
                <a:lnTo>
                  <a:pt x="111251" y="43204"/>
                </a:lnTo>
                <a:lnTo>
                  <a:pt x="154045" y="26884"/>
                </a:lnTo>
                <a:lnTo>
                  <a:pt x="164151" y="26395"/>
                </a:lnTo>
                <a:lnTo>
                  <a:pt x="272990" y="26395"/>
                </a:lnTo>
                <a:lnTo>
                  <a:pt x="264808" y="18987"/>
                </a:lnTo>
                <a:lnTo>
                  <a:pt x="253854" y="12171"/>
                </a:lnTo>
                <a:lnTo>
                  <a:pt x="241415" y="6844"/>
                </a:lnTo>
                <a:lnTo>
                  <a:pt x="227818" y="3041"/>
                </a:lnTo>
                <a:lnTo>
                  <a:pt x="213063" y="760"/>
                </a:lnTo>
                <a:lnTo>
                  <a:pt x="197148"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4" name="object 41"/>
          <p:cNvSpPr>
            <a:spLocks/>
          </p:cNvSpPr>
          <p:nvPr userDrawn="1"/>
        </p:nvSpPr>
        <p:spPr bwMode="auto">
          <a:xfrm>
            <a:off x="11326507" y="898299"/>
            <a:ext cx="209875" cy="217654"/>
          </a:xfrm>
          <a:custGeom>
            <a:avLst/>
            <a:gdLst>
              <a:gd name="T0" fmla="*/ 163069 w 346075"/>
              <a:gd name="T1" fmla="*/ 4443 h 361314"/>
              <a:gd name="T2" fmla="*/ 81098 w 346075"/>
              <a:gd name="T3" fmla="*/ 38631 h 361314"/>
              <a:gd name="T4" fmla="*/ 27016 w 346075"/>
              <a:gd name="T5" fmla="*/ 96832 h 361314"/>
              <a:gd name="T6" fmla="*/ 0 w 346075"/>
              <a:gd name="T7" fmla="*/ 190881 h 361314"/>
              <a:gd name="T8" fmla="*/ 9274 w 346075"/>
              <a:gd name="T9" fmla="*/ 245010 h 361314"/>
              <a:gd name="T10" fmla="*/ 65163 w 346075"/>
              <a:gd name="T11" fmla="*/ 324445 h 361314"/>
              <a:gd name="T12" fmla="*/ 142084 w 346075"/>
              <a:gd name="T13" fmla="*/ 357599 h 361314"/>
              <a:gd name="T14" fmla="*/ 214492 w 346075"/>
              <a:gd name="T15" fmla="*/ 360051 h 361314"/>
              <a:gd name="T16" fmla="*/ 311061 w 346075"/>
              <a:gd name="T17" fmla="*/ 315995 h 361314"/>
              <a:gd name="T18" fmla="*/ 218184 w 346075"/>
              <a:gd name="T19" fmla="*/ 303685 h 361314"/>
              <a:gd name="T20" fmla="*/ 152720 w 346075"/>
              <a:gd name="T21" fmla="*/ 280791 h 361314"/>
              <a:gd name="T22" fmla="*/ 98427 w 346075"/>
              <a:gd name="T23" fmla="*/ 186016 h 361314"/>
              <a:gd name="T24" fmla="*/ 98000 w 346075"/>
              <a:gd name="T25" fmla="*/ 126083 h 361314"/>
              <a:gd name="T26" fmla="*/ 142394 w 346075"/>
              <a:gd name="T27" fmla="*/ 48046 h 361314"/>
              <a:gd name="T28" fmla="*/ 195904 w 346075"/>
              <a:gd name="T29" fmla="*/ 29331 h 361314"/>
              <a:gd name="T30" fmla="*/ 311804 w 346075"/>
              <a:gd name="T31" fmla="*/ 22306 h 361314"/>
              <a:gd name="T32" fmla="*/ 272934 w 346075"/>
              <a:gd name="T33" fmla="*/ 5576 h 361314"/>
              <a:gd name="T34" fmla="*/ 212403 w 346075"/>
              <a:gd name="T35" fmla="*/ 0 h 361314"/>
              <a:gd name="T36" fmla="*/ 317693 w 346075"/>
              <a:gd name="T37" fmla="*/ 248086 h 361314"/>
              <a:gd name="T38" fmla="*/ 306951 w 346075"/>
              <a:gd name="T39" fmla="*/ 260298 h 361314"/>
              <a:gd name="T40" fmla="*/ 289251 w 346075"/>
              <a:gd name="T41" fmla="*/ 279995 h 361314"/>
              <a:gd name="T42" fmla="*/ 218184 w 346075"/>
              <a:gd name="T43" fmla="*/ 303685 h 361314"/>
              <a:gd name="T44" fmla="*/ 326551 w 346075"/>
              <a:gd name="T45" fmla="*/ 298824 h 361314"/>
              <a:gd name="T46" fmla="*/ 345621 w 346075"/>
              <a:gd name="T47" fmla="*/ 260291 h 361314"/>
              <a:gd name="T48" fmla="*/ 336682 w 346075"/>
              <a:gd name="T49" fmla="*/ 252719 h 361314"/>
              <a:gd name="T50" fmla="*/ 328166 w 346075"/>
              <a:gd name="T51" fmla="*/ 249145 h 361314"/>
              <a:gd name="T52" fmla="*/ 320470 w 346075"/>
              <a:gd name="T53" fmla="*/ 245010 h 361314"/>
              <a:gd name="T54" fmla="*/ 195904 w 346075"/>
              <a:gd name="T55" fmla="*/ 29331 h 361314"/>
              <a:gd name="T56" fmla="*/ 210890 w 346075"/>
              <a:gd name="T57" fmla="*/ 31411 h 361314"/>
              <a:gd name="T58" fmla="*/ 247552 w 346075"/>
              <a:gd name="T59" fmla="*/ 77550 h 361314"/>
              <a:gd name="T60" fmla="*/ 289082 w 346075"/>
              <a:gd name="T61" fmla="*/ 113337 h 361314"/>
              <a:gd name="T62" fmla="*/ 306741 w 346075"/>
              <a:gd name="T63" fmla="*/ 113248 h 361314"/>
              <a:gd name="T64" fmla="*/ 339852 w 346075"/>
              <a:gd name="T65" fmla="*/ 66932 h 361314"/>
              <a:gd name="T66" fmla="*/ 332840 w 346075"/>
              <a:gd name="T67" fmla="*/ 44623 h 361314"/>
              <a:gd name="T68" fmla="*/ 319527 w 346075"/>
              <a:gd name="T69" fmla="*/ 29331 h 361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6075" h="361314">
                <a:moveTo>
                  <a:pt x="212403" y="0"/>
                </a:moveTo>
                <a:lnTo>
                  <a:pt x="163069" y="4435"/>
                </a:lnTo>
                <a:lnTo>
                  <a:pt x="118995" y="17729"/>
                </a:lnTo>
                <a:lnTo>
                  <a:pt x="81098" y="38563"/>
                </a:lnTo>
                <a:lnTo>
                  <a:pt x="50315" y="65571"/>
                </a:lnTo>
                <a:lnTo>
                  <a:pt x="27016" y="96662"/>
                </a:lnTo>
                <a:lnTo>
                  <a:pt x="6493" y="146277"/>
                </a:lnTo>
                <a:lnTo>
                  <a:pt x="0" y="190546"/>
                </a:lnTo>
                <a:lnTo>
                  <a:pt x="580" y="202274"/>
                </a:lnTo>
                <a:lnTo>
                  <a:pt x="9274" y="244579"/>
                </a:lnTo>
                <a:lnTo>
                  <a:pt x="28424" y="286654"/>
                </a:lnTo>
                <a:lnTo>
                  <a:pt x="65163" y="323875"/>
                </a:lnTo>
                <a:lnTo>
                  <a:pt x="101464" y="343980"/>
                </a:lnTo>
                <a:lnTo>
                  <a:pt x="142084" y="356971"/>
                </a:lnTo>
                <a:lnTo>
                  <a:pt x="183123" y="361299"/>
                </a:lnTo>
                <a:lnTo>
                  <a:pt x="214492" y="359418"/>
                </a:lnTo>
                <a:lnTo>
                  <a:pt x="268729" y="344363"/>
                </a:lnTo>
                <a:lnTo>
                  <a:pt x="311061" y="315440"/>
                </a:lnTo>
                <a:lnTo>
                  <a:pt x="322166" y="303151"/>
                </a:lnTo>
                <a:lnTo>
                  <a:pt x="218184" y="303151"/>
                </a:lnTo>
                <a:lnTo>
                  <a:pt x="195096" y="300612"/>
                </a:lnTo>
                <a:lnTo>
                  <a:pt x="152720" y="280298"/>
                </a:lnTo>
                <a:lnTo>
                  <a:pt x="117095" y="240444"/>
                </a:lnTo>
                <a:lnTo>
                  <a:pt x="98427" y="185689"/>
                </a:lnTo>
                <a:lnTo>
                  <a:pt x="96093" y="153011"/>
                </a:lnTo>
                <a:lnTo>
                  <a:pt x="98000" y="125861"/>
                </a:lnTo>
                <a:lnTo>
                  <a:pt x="113261" y="80595"/>
                </a:lnTo>
                <a:lnTo>
                  <a:pt x="142394" y="47962"/>
                </a:lnTo>
                <a:lnTo>
                  <a:pt x="177036" y="31356"/>
                </a:lnTo>
                <a:lnTo>
                  <a:pt x="195904" y="29279"/>
                </a:lnTo>
                <a:lnTo>
                  <a:pt x="319527" y="29279"/>
                </a:lnTo>
                <a:lnTo>
                  <a:pt x="311804" y="22267"/>
                </a:lnTo>
                <a:lnTo>
                  <a:pt x="295075" y="12525"/>
                </a:lnTo>
                <a:lnTo>
                  <a:pt x="272934" y="5566"/>
                </a:lnTo>
                <a:lnTo>
                  <a:pt x="245378" y="1391"/>
                </a:lnTo>
                <a:lnTo>
                  <a:pt x="212403" y="0"/>
                </a:lnTo>
                <a:close/>
              </a:path>
              <a:path w="346075" h="361314">
                <a:moveTo>
                  <a:pt x="320470" y="244579"/>
                </a:moveTo>
                <a:lnTo>
                  <a:pt x="317693" y="247650"/>
                </a:lnTo>
                <a:lnTo>
                  <a:pt x="313914" y="251902"/>
                </a:lnTo>
                <a:lnTo>
                  <a:pt x="306951" y="259841"/>
                </a:lnTo>
                <a:lnTo>
                  <a:pt x="294957" y="273598"/>
                </a:lnTo>
                <a:lnTo>
                  <a:pt x="289251" y="279503"/>
                </a:lnTo>
                <a:lnTo>
                  <a:pt x="249503" y="300129"/>
                </a:lnTo>
                <a:lnTo>
                  <a:pt x="218184" y="303151"/>
                </a:lnTo>
                <a:lnTo>
                  <a:pt x="322166" y="303151"/>
                </a:lnTo>
                <a:lnTo>
                  <a:pt x="326551" y="298299"/>
                </a:lnTo>
                <a:lnTo>
                  <a:pt x="338070" y="279764"/>
                </a:lnTo>
                <a:lnTo>
                  <a:pt x="345621" y="259834"/>
                </a:lnTo>
                <a:lnTo>
                  <a:pt x="341780" y="255719"/>
                </a:lnTo>
                <a:lnTo>
                  <a:pt x="336682" y="252275"/>
                </a:lnTo>
                <a:lnTo>
                  <a:pt x="330366" y="249528"/>
                </a:lnTo>
                <a:lnTo>
                  <a:pt x="328166" y="248707"/>
                </a:lnTo>
                <a:lnTo>
                  <a:pt x="324858" y="247053"/>
                </a:lnTo>
                <a:lnTo>
                  <a:pt x="320470" y="244579"/>
                </a:lnTo>
                <a:close/>
              </a:path>
              <a:path w="346075" h="361314">
                <a:moveTo>
                  <a:pt x="319527" y="29279"/>
                </a:moveTo>
                <a:lnTo>
                  <a:pt x="195904" y="29279"/>
                </a:lnTo>
                <a:lnTo>
                  <a:pt x="203667" y="29796"/>
                </a:lnTo>
                <a:lnTo>
                  <a:pt x="210890" y="31356"/>
                </a:lnTo>
                <a:lnTo>
                  <a:pt x="242515" y="65173"/>
                </a:lnTo>
                <a:lnTo>
                  <a:pt x="247552" y="77414"/>
                </a:lnTo>
                <a:lnTo>
                  <a:pt x="253187" y="87748"/>
                </a:lnTo>
                <a:lnTo>
                  <a:pt x="289082" y="113138"/>
                </a:lnTo>
                <a:lnTo>
                  <a:pt x="297369" y="113835"/>
                </a:lnTo>
                <a:lnTo>
                  <a:pt x="306741" y="113049"/>
                </a:lnTo>
                <a:lnTo>
                  <a:pt x="337018" y="86355"/>
                </a:lnTo>
                <a:lnTo>
                  <a:pt x="339852" y="66814"/>
                </a:lnTo>
                <a:lnTo>
                  <a:pt x="338099" y="55680"/>
                </a:lnTo>
                <a:lnTo>
                  <a:pt x="332840" y="44545"/>
                </a:lnTo>
                <a:lnTo>
                  <a:pt x="324075" y="33408"/>
                </a:lnTo>
                <a:lnTo>
                  <a:pt x="319527" y="29279"/>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2095" name="object 42"/>
          <p:cNvSpPr>
            <a:spLocks/>
          </p:cNvSpPr>
          <p:nvPr userDrawn="1"/>
        </p:nvSpPr>
        <p:spPr bwMode="auto">
          <a:xfrm>
            <a:off x="11543121" y="908800"/>
            <a:ext cx="245496" cy="323617"/>
          </a:xfrm>
          <a:custGeom>
            <a:avLst/>
            <a:gdLst>
              <a:gd name="T0" fmla="*/ 35678 w 404494"/>
              <a:gd name="T1" fmla="*/ 464417 h 539114"/>
              <a:gd name="T2" fmla="*/ 24761 w 404494"/>
              <a:gd name="T3" fmla="*/ 503933 h 539114"/>
              <a:gd name="T4" fmla="*/ 84062 w 404494"/>
              <a:gd name="T5" fmla="*/ 538114 h 539114"/>
              <a:gd name="T6" fmla="*/ 123817 w 404494"/>
              <a:gd name="T7" fmla="*/ 531524 h 539114"/>
              <a:gd name="T8" fmla="*/ 174267 w 404494"/>
              <a:gd name="T9" fmla="*/ 472646 h 539114"/>
              <a:gd name="T10" fmla="*/ 120793 w 404494"/>
              <a:gd name="T11" fmla="*/ 469493 h 539114"/>
              <a:gd name="T12" fmla="*/ 101102 w 404494"/>
              <a:gd name="T13" fmla="*/ 454707 h 539114"/>
              <a:gd name="T14" fmla="*/ 79432 w 404494"/>
              <a:gd name="T15" fmla="*/ 445036 h 539114"/>
              <a:gd name="T16" fmla="*/ 27236 w 404494"/>
              <a:gd name="T17" fmla="*/ 819 h 539114"/>
              <a:gd name="T18" fmla="*/ 9557 w 404494"/>
              <a:gd name="T19" fmla="*/ 1638 h 539114"/>
              <a:gd name="T20" fmla="*/ 1107 w 404494"/>
              <a:gd name="T21" fmla="*/ 8885 h 539114"/>
              <a:gd name="T22" fmla="*/ 22869 w 404494"/>
              <a:gd name="T23" fmla="*/ 27862 h 539114"/>
              <a:gd name="T24" fmla="*/ 92753 w 404494"/>
              <a:gd name="T25" fmla="*/ 151518 h 539114"/>
              <a:gd name="T26" fmla="*/ 189054 w 404494"/>
              <a:gd name="T27" fmla="*/ 366011 h 539114"/>
              <a:gd name="T28" fmla="*/ 142817 w 404494"/>
              <a:gd name="T29" fmla="*/ 464827 h 539114"/>
              <a:gd name="T30" fmla="*/ 174267 w 404494"/>
              <a:gd name="T31" fmla="*/ 472646 h 539114"/>
              <a:gd name="T32" fmla="*/ 226282 w 404494"/>
              <a:gd name="T33" fmla="*/ 355623 h 539114"/>
              <a:gd name="T34" fmla="*/ 235689 w 404494"/>
              <a:gd name="T35" fmla="*/ 250738 h 539114"/>
              <a:gd name="T36" fmla="*/ 200266 w 404494"/>
              <a:gd name="T37" fmla="*/ 178384 h 539114"/>
              <a:gd name="T38" fmla="*/ 176123 w 404494"/>
              <a:gd name="T39" fmla="*/ 125168 h 539114"/>
              <a:gd name="T40" fmla="*/ 144472 w 404494"/>
              <a:gd name="T41" fmla="*/ 56419 h 539114"/>
              <a:gd name="T42" fmla="*/ 141162 w 404494"/>
              <a:gd name="T43" fmla="*/ 46541 h 539114"/>
              <a:gd name="T44" fmla="*/ 140066 w 404494"/>
              <a:gd name="T45" fmla="*/ 37195 h 539114"/>
              <a:gd name="T46" fmla="*/ 146524 w 404494"/>
              <a:gd name="T47" fmla="*/ 34180 h 539114"/>
              <a:gd name="T48" fmla="*/ 153406 w 404494"/>
              <a:gd name="T49" fmla="*/ 33013 h 539114"/>
              <a:gd name="T50" fmla="*/ 164131 w 404494"/>
              <a:gd name="T51" fmla="*/ 30878 h 539114"/>
              <a:gd name="T52" fmla="*/ 175840 w 404494"/>
              <a:gd name="T53" fmla="*/ 29227 h 539114"/>
              <a:gd name="T54" fmla="*/ 180505 w 404494"/>
              <a:gd name="T55" fmla="*/ 25107 h 539114"/>
              <a:gd name="T56" fmla="*/ 182036 w 404494"/>
              <a:gd name="T57" fmla="*/ 5349 h 539114"/>
              <a:gd name="T58" fmla="*/ 96169 w 404494"/>
              <a:gd name="T59" fmla="*/ 3697 h 539114"/>
              <a:gd name="T60" fmla="*/ 69137 w 404494"/>
              <a:gd name="T61" fmla="*/ 3083 h 539114"/>
              <a:gd name="T62" fmla="*/ 30957 w 404494"/>
              <a:gd name="T63" fmla="*/ 955 h 539114"/>
              <a:gd name="T64" fmla="*/ 267057 w 404494"/>
              <a:gd name="T65" fmla="*/ 4108 h 539114"/>
              <a:gd name="T66" fmla="*/ 257563 w 404494"/>
              <a:gd name="T67" fmla="*/ 4380 h 539114"/>
              <a:gd name="T68" fmla="*/ 248480 w 404494"/>
              <a:gd name="T69" fmla="*/ 9792 h 539114"/>
              <a:gd name="T70" fmla="*/ 248087 w 404494"/>
              <a:gd name="T71" fmla="*/ 17065 h 539114"/>
              <a:gd name="T72" fmla="*/ 280162 w 404494"/>
              <a:gd name="T73" fmla="*/ 32800 h 539114"/>
              <a:gd name="T74" fmla="*/ 306538 w 404494"/>
              <a:gd name="T75" fmla="*/ 63444 h 539114"/>
              <a:gd name="T76" fmla="*/ 254441 w 404494"/>
              <a:gd name="T77" fmla="*/ 203291 h 539114"/>
              <a:gd name="T78" fmla="*/ 235689 w 404494"/>
              <a:gd name="T79" fmla="*/ 250738 h 539114"/>
              <a:gd name="T80" fmla="*/ 295339 w 404494"/>
              <a:gd name="T81" fmla="*/ 191599 h 539114"/>
              <a:gd name="T82" fmla="*/ 334967 w 404494"/>
              <a:gd name="T83" fmla="*/ 88005 h 539114"/>
              <a:gd name="T84" fmla="*/ 393636 w 404494"/>
              <a:gd name="T85" fmla="*/ 27105 h 539114"/>
              <a:gd name="T86" fmla="*/ 404088 w 404494"/>
              <a:gd name="T87" fmla="*/ 22749 h 539114"/>
              <a:gd name="T88" fmla="*/ 404351 w 404494"/>
              <a:gd name="T89" fmla="*/ 8885 h 539114"/>
              <a:gd name="T90" fmla="*/ 322775 w 404494"/>
              <a:gd name="T91" fmla="*/ 7000 h 539114"/>
              <a:gd name="T92" fmla="*/ 267057 w 404494"/>
              <a:gd name="T93" fmla="*/ 4108 h 539114"/>
              <a:gd name="T94" fmla="*/ 397640 w 404494"/>
              <a:gd name="T95" fmla="*/ 332 h 539114"/>
              <a:gd name="T96" fmla="*/ 381544 w 404494"/>
              <a:gd name="T97" fmla="*/ 1771 h 539114"/>
              <a:gd name="T98" fmla="*/ 341971 w 404494"/>
              <a:gd name="T99" fmla="*/ 5967 h 539114"/>
              <a:gd name="T100" fmla="*/ 322775 w 404494"/>
              <a:gd name="T101" fmla="*/ 7000 h 539114"/>
              <a:gd name="T102" fmla="*/ 403678 w 404494"/>
              <a:gd name="T103" fmla="*/ 0 h 539114"/>
              <a:gd name="T104" fmla="*/ 117633 w 404494"/>
              <a:gd name="T105" fmla="*/ 3697 h 539114"/>
              <a:gd name="T106" fmla="*/ 180381 w 404494"/>
              <a:gd name="T107" fmla="*/ 3425 h 539114"/>
              <a:gd name="T108" fmla="*/ 176250 w 404494"/>
              <a:gd name="T109" fmla="*/ 0 h 539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494" h="539114">
                <a:moveTo>
                  <a:pt x="69698" y="444612"/>
                </a:moveTo>
                <a:lnTo>
                  <a:pt x="35650" y="465238"/>
                </a:lnTo>
                <a:lnTo>
                  <a:pt x="24741" y="497402"/>
                </a:lnTo>
                <a:lnTo>
                  <a:pt x="24741" y="504824"/>
                </a:lnTo>
                <a:lnTo>
                  <a:pt x="54513" y="533520"/>
                </a:lnTo>
                <a:lnTo>
                  <a:pt x="83996" y="539065"/>
                </a:lnTo>
                <a:lnTo>
                  <a:pt x="85376" y="539065"/>
                </a:lnTo>
                <a:lnTo>
                  <a:pt x="123719" y="532463"/>
                </a:lnTo>
                <a:lnTo>
                  <a:pt x="161566" y="494413"/>
                </a:lnTo>
                <a:lnTo>
                  <a:pt x="174130" y="473481"/>
                </a:lnTo>
                <a:lnTo>
                  <a:pt x="126890" y="473481"/>
                </a:lnTo>
                <a:lnTo>
                  <a:pt x="120698" y="470323"/>
                </a:lnTo>
                <a:lnTo>
                  <a:pt x="113014" y="463995"/>
                </a:lnTo>
                <a:lnTo>
                  <a:pt x="101022" y="455511"/>
                </a:lnTo>
                <a:lnTo>
                  <a:pt x="89808" y="449455"/>
                </a:lnTo>
                <a:lnTo>
                  <a:pt x="79369" y="445822"/>
                </a:lnTo>
                <a:lnTo>
                  <a:pt x="69698" y="444612"/>
                </a:lnTo>
                <a:close/>
              </a:path>
              <a:path w="404494" h="539114">
                <a:moveTo>
                  <a:pt x="27215" y="820"/>
                </a:moveTo>
                <a:lnTo>
                  <a:pt x="17592" y="820"/>
                </a:lnTo>
                <a:lnTo>
                  <a:pt x="9549" y="1641"/>
                </a:lnTo>
                <a:lnTo>
                  <a:pt x="0" y="3244"/>
                </a:lnTo>
                <a:lnTo>
                  <a:pt x="1106" y="8901"/>
                </a:lnTo>
                <a:lnTo>
                  <a:pt x="16200" y="25984"/>
                </a:lnTo>
                <a:lnTo>
                  <a:pt x="22851" y="27911"/>
                </a:lnTo>
                <a:lnTo>
                  <a:pt x="59988" y="80970"/>
                </a:lnTo>
                <a:lnTo>
                  <a:pt x="92680" y="151786"/>
                </a:lnTo>
                <a:lnTo>
                  <a:pt x="112803" y="198578"/>
                </a:lnTo>
                <a:lnTo>
                  <a:pt x="188905" y="366658"/>
                </a:lnTo>
                <a:lnTo>
                  <a:pt x="172192" y="406045"/>
                </a:lnTo>
                <a:lnTo>
                  <a:pt x="142704" y="465648"/>
                </a:lnTo>
                <a:lnTo>
                  <a:pt x="136239" y="473481"/>
                </a:lnTo>
                <a:lnTo>
                  <a:pt x="174130" y="473481"/>
                </a:lnTo>
                <a:lnTo>
                  <a:pt x="178586" y="465237"/>
                </a:lnTo>
                <a:lnTo>
                  <a:pt x="226104" y="356251"/>
                </a:lnTo>
                <a:lnTo>
                  <a:pt x="270228" y="251181"/>
                </a:lnTo>
                <a:lnTo>
                  <a:pt x="235503" y="251181"/>
                </a:lnTo>
                <a:lnTo>
                  <a:pt x="212338" y="203519"/>
                </a:lnTo>
                <a:lnTo>
                  <a:pt x="200108" y="178699"/>
                </a:lnTo>
                <a:lnTo>
                  <a:pt x="187969" y="152613"/>
                </a:lnTo>
                <a:lnTo>
                  <a:pt x="175984" y="125389"/>
                </a:lnTo>
                <a:lnTo>
                  <a:pt x="164151" y="97026"/>
                </a:lnTo>
                <a:lnTo>
                  <a:pt x="144358" y="56519"/>
                </a:lnTo>
                <a:lnTo>
                  <a:pt x="142704" y="52131"/>
                </a:lnTo>
                <a:lnTo>
                  <a:pt x="141051" y="46623"/>
                </a:lnTo>
                <a:lnTo>
                  <a:pt x="139397" y="40021"/>
                </a:lnTo>
                <a:lnTo>
                  <a:pt x="139956" y="37261"/>
                </a:lnTo>
                <a:lnTo>
                  <a:pt x="142294" y="35334"/>
                </a:lnTo>
                <a:lnTo>
                  <a:pt x="146409" y="34240"/>
                </a:lnTo>
                <a:lnTo>
                  <a:pt x="149990" y="33680"/>
                </a:lnTo>
                <a:lnTo>
                  <a:pt x="153285" y="33071"/>
                </a:lnTo>
                <a:lnTo>
                  <a:pt x="159339" y="31691"/>
                </a:lnTo>
                <a:lnTo>
                  <a:pt x="164002" y="30933"/>
                </a:lnTo>
                <a:lnTo>
                  <a:pt x="172531" y="29826"/>
                </a:lnTo>
                <a:lnTo>
                  <a:pt x="175701" y="29279"/>
                </a:lnTo>
                <a:lnTo>
                  <a:pt x="179829" y="28458"/>
                </a:lnTo>
                <a:lnTo>
                  <a:pt x="180363" y="25151"/>
                </a:lnTo>
                <a:lnTo>
                  <a:pt x="181102" y="16834"/>
                </a:lnTo>
                <a:lnTo>
                  <a:pt x="181893" y="5358"/>
                </a:lnTo>
                <a:lnTo>
                  <a:pt x="180474" y="3704"/>
                </a:lnTo>
                <a:lnTo>
                  <a:pt x="96093" y="3704"/>
                </a:lnTo>
                <a:lnTo>
                  <a:pt x="83466" y="3550"/>
                </a:lnTo>
                <a:lnTo>
                  <a:pt x="69083" y="3088"/>
                </a:lnTo>
                <a:lnTo>
                  <a:pt x="52947" y="2315"/>
                </a:lnTo>
                <a:lnTo>
                  <a:pt x="30933" y="957"/>
                </a:lnTo>
                <a:lnTo>
                  <a:pt x="27215" y="820"/>
                </a:lnTo>
                <a:close/>
              </a:path>
              <a:path w="404494" h="539114">
                <a:moveTo>
                  <a:pt x="266847" y="4115"/>
                </a:moveTo>
                <a:lnTo>
                  <a:pt x="263266" y="4115"/>
                </a:lnTo>
                <a:lnTo>
                  <a:pt x="257360" y="4388"/>
                </a:lnTo>
                <a:lnTo>
                  <a:pt x="249117" y="4935"/>
                </a:lnTo>
                <a:lnTo>
                  <a:pt x="248284" y="9809"/>
                </a:lnTo>
                <a:lnTo>
                  <a:pt x="247874" y="13315"/>
                </a:lnTo>
                <a:lnTo>
                  <a:pt x="247892" y="17095"/>
                </a:lnTo>
                <a:lnTo>
                  <a:pt x="272284" y="31740"/>
                </a:lnTo>
                <a:lnTo>
                  <a:pt x="279941" y="32858"/>
                </a:lnTo>
                <a:lnTo>
                  <a:pt x="306856" y="59963"/>
                </a:lnTo>
                <a:lnTo>
                  <a:pt x="306296" y="63556"/>
                </a:lnTo>
                <a:lnTo>
                  <a:pt x="282770" y="129438"/>
                </a:lnTo>
                <a:lnTo>
                  <a:pt x="254240" y="203650"/>
                </a:lnTo>
                <a:lnTo>
                  <a:pt x="238412" y="244227"/>
                </a:lnTo>
                <a:lnTo>
                  <a:pt x="235503" y="251181"/>
                </a:lnTo>
                <a:lnTo>
                  <a:pt x="270228" y="251181"/>
                </a:lnTo>
                <a:lnTo>
                  <a:pt x="295106" y="191938"/>
                </a:lnTo>
                <a:lnTo>
                  <a:pt x="324871" y="112256"/>
                </a:lnTo>
                <a:lnTo>
                  <a:pt x="334703" y="88161"/>
                </a:lnTo>
                <a:lnTo>
                  <a:pt x="353379" y="43726"/>
                </a:lnTo>
                <a:lnTo>
                  <a:pt x="393326" y="27153"/>
                </a:lnTo>
                <a:lnTo>
                  <a:pt x="398834" y="25251"/>
                </a:lnTo>
                <a:lnTo>
                  <a:pt x="403770" y="22789"/>
                </a:lnTo>
                <a:lnTo>
                  <a:pt x="404085" y="18860"/>
                </a:lnTo>
                <a:lnTo>
                  <a:pt x="404032" y="8901"/>
                </a:lnTo>
                <a:lnTo>
                  <a:pt x="403932" y="7012"/>
                </a:lnTo>
                <a:lnTo>
                  <a:pt x="322521" y="7012"/>
                </a:lnTo>
                <a:lnTo>
                  <a:pt x="300254" y="6179"/>
                </a:lnTo>
                <a:lnTo>
                  <a:pt x="266847" y="4115"/>
                </a:lnTo>
                <a:close/>
              </a:path>
              <a:path w="404494" h="539114">
                <a:moveTo>
                  <a:pt x="403360" y="0"/>
                </a:moveTo>
                <a:lnTo>
                  <a:pt x="397327" y="333"/>
                </a:lnTo>
                <a:lnTo>
                  <a:pt x="389954" y="924"/>
                </a:lnTo>
                <a:lnTo>
                  <a:pt x="381243" y="1774"/>
                </a:lnTo>
                <a:lnTo>
                  <a:pt x="355160" y="4688"/>
                </a:lnTo>
                <a:lnTo>
                  <a:pt x="341702" y="5978"/>
                </a:lnTo>
                <a:lnTo>
                  <a:pt x="330822" y="6753"/>
                </a:lnTo>
                <a:lnTo>
                  <a:pt x="322521" y="7012"/>
                </a:lnTo>
                <a:lnTo>
                  <a:pt x="403932" y="7012"/>
                </a:lnTo>
                <a:lnTo>
                  <a:pt x="403360" y="0"/>
                </a:lnTo>
                <a:close/>
              </a:path>
              <a:path w="404494" h="539114">
                <a:moveTo>
                  <a:pt x="176111" y="0"/>
                </a:moveTo>
                <a:lnTo>
                  <a:pt x="117540" y="3704"/>
                </a:lnTo>
                <a:lnTo>
                  <a:pt x="180474" y="3704"/>
                </a:lnTo>
                <a:lnTo>
                  <a:pt x="180239" y="3431"/>
                </a:lnTo>
                <a:lnTo>
                  <a:pt x="178295" y="1628"/>
                </a:lnTo>
                <a:lnTo>
                  <a:pt x="17611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Tree>
    <p:extLst>
      <p:ext uri="{BB962C8B-B14F-4D97-AF65-F5344CB8AC3E}">
        <p14:creationId xmlns:p14="http://schemas.microsoft.com/office/powerpoint/2010/main" val="1123932522"/>
      </p:ext>
    </p:extLst>
  </p:cSld>
  <p:clrMap bg1="lt1" tx1="dk1" bg2="lt2" tx2="dk2" accent1="accent1" accent2="accent2" accent3="accent3" accent4="accent4" accent5="accent5" accent6="accent6" hlink="hlink" folHlink="folHlink"/>
  <p:sldLayoutIdLst>
    <p:sldLayoutId id="2147483903" r:id="rId1"/>
  </p:sldLayoutIdLst>
  <p:txStyles>
    <p:titleStyle>
      <a:lvl1pPr algn="l" rtl="0" eaLnBrk="0" fontAlgn="base" hangingPunct="0">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fontAlgn="base">
        <a:lnSpc>
          <a:spcPct val="90000"/>
        </a:lnSpc>
        <a:spcBef>
          <a:spcPct val="0"/>
        </a:spcBef>
        <a:spcAft>
          <a:spcPct val="0"/>
        </a:spcAft>
        <a:defRPr sz="2646">
          <a:solidFill>
            <a:schemeClr val="tx1"/>
          </a:solidFill>
          <a:latin typeface="Calibri Light" pitchFamily="34" charset="0"/>
        </a:defRPr>
      </a:lvl6pPr>
      <a:lvl7pPr marL="549829" algn="l" rtl="0" fontAlgn="base">
        <a:lnSpc>
          <a:spcPct val="90000"/>
        </a:lnSpc>
        <a:spcBef>
          <a:spcPct val="0"/>
        </a:spcBef>
        <a:spcAft>
          <a:spcPct val="0"/>
        </a:spcAft>
        <a:defRPr sz="2646">
          <a:solidFill>
            <a:schemeClr val="tx1"/>
          </a:solidFill>
          <a:latin typeface="Calibri Light" pitchFamily="34" charset="0"/>
        </a:defRPr>
      </a:lvl7pPr>
      <a:lvl8pPr marL="824743" algn="l" rtl="0" fontAlgn="base">
        <a:lnSpc>
          <a:spcPct val="90000"/>
        </a:lnSpc>
        <a:spcBef>
          <a:spcPct val="0"/>
        </a:spcBef>
        <a:spcAft>
          <a:spcPct val="0"/>
        </a:spcAft>
        <a:defRPr sz="2646">
          <a:solidFill>
            <a:schemeClr val="tx1"/>
          </a:solidFill>
          <a:latin typeface="Calibri Light" pitchFamily="34" charset="0"/>
        </a:defRPr>
      </a:lvl8pPr>
      <a:lvl9pPr marL="1099657" algn="l" rtl="0" fontAlgn="base">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0" fontAlgn="base" hangingPunct="0">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0" fontAlgn="base" hangingPunct="0">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0" fontAlgn="base" hangingPunct="0">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042AD8-0354-3B4B-B7FD-847DC008287A}"/>
              </a:ext>
            </a:extLst>
          </p:cNvPr>
          <p:cNvSpPr>
            <a:spLocks noGrp="1"/>
          </p:cNvSpPr>
          <p:nvPr>
            <p:ph type="dt" sz="half" idx="2"/>
          </p:nvPr>
        </p:nvSpPr>
        <p:spPr>
          <a:xfrm>
            <a:off x="838537" y="6356825"/>
            <a:ext cx="2742815" cy="364665"/>
          </a:xfrm>
          <a:prstGeom prst="rect">
            <a:avLst/>
          </a:prstGeom>
        </p:spPr>
        <p:txBody>
          <a:bodyPr vert="horz" lIns="91440" tIns="45720" rIns="91440" bIns="45720" rtlCol="0" anchor="ctr"/>
          <a:lstStyle>
            <a:lvl1pPr algn="l" eaLnBrk="1" fontAlgn="auto" hangingPunct="1">
              <a:spcBef>
                <a:spcPts val="0"/>
              </a:spcBef>
              <a:spcAft>
                <a:spcPts val="0"/>
              </a:spcAft>
              <a:defRPr sz="722" smtClean="0">
                <a:solidFill>
                  <a:schemeClr val="tx1">
                    <a:tint val="75000"/>
                  </a:schemeClr>
                </a:solidFill>
                <a:latin typeface="+mn-lt"/>
              </a:defRPr>
            </a:lvl1pPr>
          </a:lstStyle>
          <a:p>
            <a:pPr>
              <a:defRPr/>
            </a:pPr>
            <a:fld id="{89E94847-0C26-40DC-A9FA-D84E805AA0DF}" type="datetimeFigureOut">
              <a:rPr lang="en-US">
                <a:solidFill>
                  <a:prstClr val="black">
                    <a:tint val="75000"/>
                  </a:prstClr>
                </a:solidFill>
              </a:rPr>
              <a:pPr>
                <a:defRPr/>
              </a:pPr>
              <a:t>3/3/2023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E7569-50C4-D44A-B2B7-F70FC2F451FD}"/>
              </a:ext>
            </a:extLst>
          </p:cNvPr>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91527E-D8B2-174D-98FB-2FD47A27D1B1}"/>
              </a:ext>
            </a:extLst>
          </p:cNvPr>
          <p:cNvSpPr>
            <a:spLocks noGrp="1"/>
          </p:cNvSpPr>
          <p:nvPr>
            <p:ph type="sldNum" sz="quarter" idx="4"/>
          </p:nvPr>
        </p:nvSpPr>
        <p:spPr>
          <a:xfrm>
            <a:off x="8610648" y="6356825"/>
            <a:ext cx="2742815" cy="364665"/>
          </a:xfrm>
          <a:prstGeom prst="rect">
            <a:avLst/>
          </a:prstGeom>
        </p:spPr>
        <p:txBody>
          <a:bodyPr vert="horz" lIns="91440" tIns="45720" rIns="91440" bIns="45720" rtlCol="0" anchor="ctr"/>
          <a:lstStyle>
            <a:lvl1pPr algn="r" eaLnBrk="1" fontAlgn="auto" hangingPunct="1">
              <a:spcBef>
                <a:spcPts val="0"/>
              </a:spcBef>
              <a:spcAft>
                <a:spcPts val="0"/>
              </a:spcAft>
              <a:defRPr sz="722" smtClean="0">
                <a:solidFill>
                  <a:schemeClr val="tx1">
                    <a:tint val="75000"/>
                  </a:schemeClr>
                </a:solidFill>
                <a:latin typeface="+mn-lt"/>
              </a:defRPr>
            </a:lvl1pPr>
          </a:lstStyle>
          <a:p>
            <a:pPr>
              <a:defRPr/>
            </a:pPr>
            <a:fld id="{753DD437-D3DB-4997-9C25-22244EF442AE}" type="slidenum">
              <a:rPr lang="en-US">
                <a:solidFill>
                  <a:prstClr val="black">
                    <a:tint val="75000"/>
                  </a:prstClr>
                </a:solidFill>
              </a:rPr>
              <a:pPr>
                <a:defRPr/>
              </a:pPr>
              <a:t>‹#›</a:t>
            </a:fld>
            <a:endParaRPr lang="en-US">
              <a:solidFill>
                <a:prstClr val="black">
                  <a:tint val="75000"/>
                </a:prstClr>
              </a:solidFill>
            </a:endParaRPr>
          </a:p>
        </p:txBody>
      </p:sp>
      <p:sp>
        <p:nvSpPr>
          <p:cNvPr id="3079" name="object 2"/>
          <p:cNvSpPr>
            <a:spLocks/>
          </p:cNvSpPr>
          <p:nvPr userDrawn="1"/>
        </p:nvSpPr>
        <p:spPr bwMode="auto">
          <a:xfrm>
            <a:off x="373539" y="6613617"/>
            <a:ext cx="9123783" cy="60141"/>
          </a:xfrm>
          <a:custGeom>
            <a:avLst/>
            <a:gdLst>
              <a:gd name="T0" fmla="*/ 15043791 w 15044419"/>
              <a:gd name="T1" fmla="*/ 0 h 99695"/>
              <a:gd name="T2" fmla="*/ 0 w 15044419"/>
              <a:gd name="T3" fmla="*/ 0 h 99695"/>
              <a:gd name="T4" fmla="*/ 0 w 15044419"/>
              <a:gd name="T5" fmla="*/ 99463 h 99695"/>
              <a:gd name="T6" fmla="*/ 15043791 w 15044419"/>
              <a:gd name="T7" fmla="*/ 99463 h 99695"/>
              <a:gd name="T8" fmla="*/ 15043791 w 15044419"/>
              <a:gd name="T9" fmla="*/ 0 h 99695"/>
            </a:gdLst>
            <a:ahLst/>
            <a:cxnLst>
              <a:cxn ang="0">
                <a:pos x="T0" y="T1"/>
              </a:cxn>
              <a:cxn ang="0">
                <a:pos x="T2" y="T3"/>
              </a:cxn>
              <a:cxn ang="0">
                <a:pos x="T4" y="T5"/>
              </a:cxn>
              <a:cxn ang="0">
                <a:pos x="T6" y="T7"/>
              </a:cxn>
              <a:cxn ang="0">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0" name="object 3"/>
          <p:cNvSpPr>
            <a:spLocks/>
          </p:cNvSpPr>
          <p:nvPr userDrawn="1"/>
        </p:nvSpPr>
        <p:spPr bwMode="auto">
          <a:xfrm>
            <a:off x="373539" y="5932972"/>
            <a:ext cx="7107828" cy="613821"/>
          </a:xfrm>
          <a:custGeom>
            <a:avLst/>
            <a:gdLst>
              <a:gd name="T0" fmla="*/ 11720331 w 11720830"/>
              <a:gd name="T1" fmla="*/ 0 h 1021079"/>
              <a:gd name="T2" fmla="*/ 0 w 11720830"/>
              <a:gd name="T3" fmla="*/ 0 h 1021079"/>
              <a:gd name="T4" fmla="*/ 0 w 11720830"/>
              <a:gd name="T5" fmla="*/ 1020926 h 1021079"/>
              <a:gd name="T6" fmla="*/ 9269959 w 11720830"/>
              <a:gd name="T7" fmla="*/ 1020926 h 1021079"/>
              <a:gd name="T8" fmla="*/ 11720331 w 11720830"/>
              <a:gd name="T9" fmla="*/ 0 h 1021079"/>
            </a:gdLst>
            <a:ahLst/>
            <a:cxnLst>
              <a:cxn ang="0">
                <a:pos x="T0" y="T1"/>
              </a:cxn>
              <a:cxn ang="0">
                <a:pos x="T2" y="T3"/>
              </a:cxn>
              <a:cxn ang="0">
                <a:pos x="T4" y="T5"/>
              </a:cxn>
              <a:cxn ang="0">
                <a:pos x="T6" y="T7"/>
              </a:cxn>
              <a:cxn ang="0">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1" name="object 4"/>
          <p:cNvSpPr>
            <a:spLocks/>
          </p:cNvSpPr>
          <p:nvPr userDrawn="1"/>
        </p:nvSpPr>
        <p:spPr bwMode="auto">
          <a:xfrm>
            <a:off x="6074820" y="5932972"/>
            <a:ext cx="3421539" cy="613821"/>
          </a:xfrm>
          <a:custGeom>
            <a:avLst/>
            <a:gdLst>
              <a:gd name="T0" fmla="*/ 5642590 w 5642609"/>
              <a:gd name="T1" fmla="*/ 0 h 1021079"/>
              <a:gd name="T2" fmla="*/ 2450049 w 5642609"/>
              <a:gd name="T3" fmla="*/ 0 h 1021079"/>
              <a:gd name="T4" fmla="*/ 0 w 5642609"/>
              <a:gd name="T5" fmla="*/ 1020926 h 1021079"/>
              <a:gd name="T6" fmla="*/ 5642590 w 5642609"/>
              <a:gd name="T7" fmla="*/ 1020926 h 1021079"/>
              <a:gd name="T8" fmla="*/ 5642590 w 5642609"/>
              <a:gd name="T9" fmla="*/ 0 h 1021079"/>
            </a:gdLst>
            <a:ahLst/>
            <a:cxnLst>
              <a:cxn ang="0">
                <a:pos x="T0" y="T1"/>
              </a:cxn>
              <a:cxn ang="0">
                <a:pos x="T2" y="T3"/>
              </a:cxn>
              <a:cxn ang="0">
                <a:pos x="T4" y="T5"/>
              </a:cxn>
              <a:cxn ang="0">
                <a:pos x="T6" y="T7"/>
              </a:cxn>
              <a:cxn ang="0">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2" name="object 5"/>
          <p:cNvSpPr>
            <a:spLocks noChangeArrowheads="1"/>
          </p:cNvSpPr>
          <p:nvPr userDrawn="1"/>
        </p:nvSpPr>
        <p:spPr bwMode="auto">
          <a:xfrm>
            <a:off x="7965619" y="6204085"/>
            <a:ext cx="1033009" cy="109781"/>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83" name="object 6"/>
          <p:cNvSpPr>
            <a:spLocks/>
          </p:cNvSpPr>
          <p:nvPr userDrawn="1"/>
        </p:nvSpPr>
        <p:spPr bwMode="auto">
          <a:xfrm>
            <a:off x="9000554" y="6276636"/>
            <a:ext cx="12515" cy="12410"/>
          </a:xfrm>
          <a:custGeom>
            <a:avLst/>
            <a:gdLst>
              <a:gd name="T0" fmla="*/ 0 w 19684"/>
              <a:gd name="T1" fmla="*/ 0 h 20320"/>
              <a:gd name="T2" fmla="*/ 19420 w 19684"/>
              <a:gd name="T3" fmla="*/ 0 h 20320"/>
              <a:gd name="T4" fmla="*/ 19420 w 19684"/>
              <a:gd name="T5" fmla="*/ 20253 h 20320"/>
              <a:gd name="T6" fmla="*/ 0 w 19684"/>
              <a:gd name="T7" fmla="*/ 20253 h 20320"/>
              <a:gd name="T8" fmla="*/ 0 w 19684"/>
              <a:gd name="T9" fmla="*/ 0 h 20320"/>
            </a:gdLst>
            <a:ahLst/>
            <a:cxnLst>
              <a:cxn ang="0">
                <a:pos x="T0" y="T1"/>
              </a:cxn>
              <a:cxn ang="0">
                <a:pos x="T2" y="T3"/>
              </a:cxn>
              <a:cxn ang="0">
                <a:pos x="T4" y="T5"/>
              </a:cxn>
              <a:cxn ang="0">
                <a:pos x="T6" y="T7"/>
              </a:cxn>
              <a:cxn ang="0">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4" name="object 7"/>
          <p:cNvSpPr>
            <a:spLocks/>
          </p:cNvSpPr>
          <p:nvPr userDrawn="1"/>
        </p:nvSpPr>
        <p:spPr bwMode="auto">
          <a:xfrm>
            <a:off x="9035212" y="6228905"/>
            <a:ext cx="0" cy="60141"/>
          </a:xfrm>
          <a:custGeom>
            <a:avLst/>
            <a:gdLst>
              <a:gd name="T0" fmla="*/ 0 h 99059"/>
              <a:gd name="T1" fmla="*/ 99052 h 99059"/>
            </a:gdLst>
            <a:ahLst/>
            <a:cxnLst>
              <a:cxn ang="0">
                <a:pos x="0" y="T0"/>
              </a:cxn>
              <a:cxn ang="0">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5" name="object 8"/>
          <p:cNvSpPr>
            <a:spLocks noChangeArrowheads="1"/>
          </p:cNvSpPr>
          <p:nvPr userDrawn="1"/>
        </p:nvSpPr>
        <p:spPr bwMode="auto">
          <a:xfrm>
            <a:off x="9052541" y="6226996"/>
            <a:ext cx="54875" cy="63959"/>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86" name="object 9"/>
          <p:cNvSpPr>
            <a:spLocks noChangeArrowheads="1"/>
          </p:cNvSpPr>
          <p:nvPr userDrawn="1"/>
        </p:nvSpPr>
        <p:spPr bwMode="auto">
          <a:xfrm>
            <a:off x="9655210" y="6171627"/>
            <a:ext cx="647916" cy="232928"/>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87" name="object 10"/>
          <p:cNvSpPr>
            <a:spLocks noChangeArrowheads="1"/>
          </p:cNvSpPr>
          <p:nvPr userDrawn="1"/>
        </p:nvSpPr>
        <p:spPr bwMode="auto">
          <a:xfrm>
            <a:off x="10426355" y="6172582"/>
            <a:ext cx="150186" cy="1470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88" name="object 11"/>
          <p:cNvSpPr>
            <a:spLocks/>
          </p:cNvSpPr>
          <p:nvPr userDrawn="1"/>
        </p:nvSpPr>
        <p:spPr bwMode="auto">
          <a:xfrm>
            <a:off x="10593870" y="6088575"/>
            <a:ext cx="180031" cy="234837"/>
          </a:xfrm>
          <a:custGeom>
            <a:avLst/>
            <a:gdLst>
              <a:gd name="T0" fmla="*/ 195581 w 297180"/>
              <a:gd name="T1" fmla="*/ 357395 h 389890"/>
              <a:gd name="T2" fmla="*/ 196235 w 297180"/>
              <a:gd name="T3" fmla="*/ 363462 h 389890"/>
              <a:gd name="T4" fmla="*/ 196153 w 297180"/>
              <a:gd name="T5" fmla="*/ 389174 h 389890"/>
              <a:gd name="T6" fmla="*/ 201213 w 297180"/>
              <a:gd name="T7" fmla="*/ 389746 h 389890"/>
              <a:gd name="T8" fmla="*/ 209158 w 297180"/>
              <a:gd name="T9" fmla="*/ 388216 h 389890"/>
              <a:gd name="T10" fmla="*/ 224242 w 297180"/>
              <a:gd name="T11" fmla="*/ 380967 h 389890"/>
              <a:gd name="T12" fmla="*/ 252203 w 297180"/>
              <a:gd name="T13" fmla="*/ 374082 h 389890"/>
              <a:gd name="T14" fmla="*/ 279031 w 297180"/>
              <a:gd name="T15" fmla="*/ 370437 h 389890"/>
              <a:gd name="T16" fmla="*/ 295094 w 297180"/>
              <a:gd name="T17" fmla="*/ 367093 h 389890"/>
              <a:gd name="T18" fmla="*/ 297108 w 297180"/>
              <a:gd name="T19" fmla="*/ 361063 h 389890"/>
              <a:gd name="T20" fmla="*/ 296966 w 297180"/>
              <a:gd name="T21" fmla="*/ 357395 h 389890"/>
              <a:gd name="T22" fmla="*/ 117291 w 297180"/>
              <a:gd name="T23" fmla="*/ 140814 h 389890"/>
              <a:gd name="T24" fmla="*/ 67136 w 297180"/>
              <a:gd name="T25" fmla="*/ 153075 h 389890"/>
              <a:gd name="T26" fmla="*/ 3333 w 297180"/>
              <a:gd name="T27" fmla="*/ 232500 h 389890"/>
              <a:gd name="T28" fmla="*/ 760 w 297180"/>
              <a:gd name="T29" fmla="*/ 276841 h 389890"/>
              <a:gd name="T30" fmla="*/ 41518 w 297180"/>
              <a:gd name="T31" fmla="*/ 359707 h 389890"/>
              <a:gd name="T32" fmla="*/ 113847 w 297180"/>
              <a:gd name="T33" fmla="*/ 384014 h 389890"/>
              <a:gd name="T34" fmla="*/ 166616 w 297180"/>
              <a:gd name="T35" fmla="*/ 373270 h 389890"/>
              <a:gd name="T36" fmla="*/ 192709 w 297180"/>
              <a:gd name="T37" fmla="*/ 358937 h 389890"/>
              <a:gd name="T38" fmla="*/ 296966 w 297180"/>
              <a:gd name="T39" fmla="*/ 357395 h 389890"/>
              <a:gd name="T40" fmla="*/ 295666 w 297180"/>
              <a:gd name="T41" fmla="*/ 353044 h 389890"/>
              <a:gd name="T42" fmla="*/ 288691 w 297180"/>
              <a:gd name="T43" fmla="*/ 351800 h 389890"/>
              <a:gd name="T44" fmla="*/ 149120 w 297180"/>
              <a:gd name="T45" fmla="*/ 351601 h 389890"/>
              <a:gd name="T46" fmla="*/ 100697 w 297180"/>
              <a:gd name="T47" fmla="*/ 333612 h 389890"/>
              <a:gd name="T48" fmla="*/ 70258 w 297180"/>
              <a:gd name="T49" fmla="*/ 251094 h 389890"/>
              <a:gd name="T50" fmla="*/ 80762 w 297180"/>
              <a:gd name="T51" fmla="*/ 201485 h 389890"/>
              <a:gd name="T52" fmla="*/ 127797 w 297180"/>
              <a:gd name="T53" fmla="*/ 162895 h 389890"/>
              <a:gd name="T54" fmla="*/ 257957 w 297180"/>
              <a:gd name="T55" fmla="*/ 162323 h 389890"/>
              <a:gd name="T56" fmla="*/ 178791 w 297180"/>
              <a:gd name="T57" fmla="*/ 152915 h 389890"/>
              <a:gd name="T58" fmla="*/ 148822 w 297180"/>
              <a:gd name="T59" fmla="*/ 142159 h 389890"/>
              <a:gd name="T60" fmla="*/ 257951 w 297180"/>
              <a:gd name="T61" fmla="*/ 162895 h 389890"/>
              <a:gd name="T62" fmla="*/ 146844 w 297180"/>
              <a:gd name="T63" fmla="*/ 163739 h 389890"/>
              <a:gd name="T64" fmla="*/ 186260 w 297180"/>
              <a:gd name="T65" fmla="*/ 192725 h 389890"/>
              <a:gd name="T66" fmla="*/ 195202 w 297180"/>
              <a:gd name="T67" fmla="*/ 329235 h 389890"/>
              <a:gd name="T68" fmla="*/ 158295 w 297180"/>
              <a:gd name="T69" fmla="*/ 351601 h 389890"/>
              <a:gd name="T70" fmla="*/ 258678 w 297180"/>
              <a:gd name="T71" fmla="*/ 298165 h 389890"/>
              <a:gd name="T72" fmla="*/ 258392 w 297180"/>
              <a:gd name="T73" fmla="*/ 291949 h 389890"/>
              <a:gd name="T74" fmla="*/ 257962 w 297180"/>
              <a:gd name="T75" fmla="*/ 279189 h 389890"/>
              <a:gd name="T76" fmla="*/ 257922 w 297180"/>
              <a:gd name="T77" fmla="*/ 251094 h 389890"/>
              <a:gd name="T78" fmla="*/ 258392 w 297180"/>
              <a:gd name="T79" fmla="*/ 242055 h 389890"/>
              <a:gd name="T80" fmla="*/ 258678 w 297180"/>
              <a:gd name="T81" fmla="*/ 220260 h 389890"/>
              <a:gd name="T82" fmla="*/ 257820 w 297180"/>
              <a:gd name="T83" fmla="*/ 210787 h 389890"/>
              <a:gd name="T84" fmla="*/ 257971 w 297180"/>
              <a:gd name="T85" fmla="*/ 203049 h 389890"/>
              <a:gd name="T86" fmla="*/ 257907 w 297180"/>
              <a:gd name="T87" fmla="*/ 188333 h 389890"/>
              <a:gd name="T88" fmla="*/ 252176 w 297180"/>
              <a:gd name="T89" fmla="*/ 0 h 389890"/>
              <a:gd name="T90" fmla="*/ 246345 w 297180"/>
              <a:gd name="T91" fmla="*/ 671 h 389890"/>
              <a:gd name="T92" fmla="*/ 202469 w 297180"/>
              <a:gd name="T93" fmla="*/ 10617 h 389890"/>
              <a:gd name="T94" fmla="*/ 158494 w 297180"/>
              <a:gd name="T95" fmla="*/ 17207 h 389890"/>
              <a:gd name="T96" fmla="*/ 154864 w 297180"/>
              <a:gd name="T97" fmla="*/ 32126 h 389890"/>
              <a:gd name="T98" fmla="*/ 165046 w 297180"/>
              <a:gd name="T99" fmla="*/ 35471 h 389890"/>
              <a:gd name="T100" fmla="*/ 184392 w 297180"/>
              <a:gd name="T101" fmla="*/ 39001 h 389890"/>
              <a:gd name="T102" fmla="*/ 194723 w 297180"/>
              <a:gd name="T103" fmla="*/ 105542 h 389890"/>
              <a:gd name="T104" fmla="*/ 193648 w 297180"/>
              <a:gd name="T105" fmla="*/ 140814 h 389890"/>
              <a:gd name="T106" fmla="*/ 193294 w 297180"/>
              <a:gd name="T107" fmla="*/ 162323 h 389890"/>
              <a:gd name="T108" fmla="*/ 258170 w 297180"/>
              <a:gd name="T109" fmla="*/ 152915 h 389890"/>
              <a:gd name="T110" fmla="*/ 258964 w 297180"/>
              <a:gd name="T111" fmla="*/ 129625 h 389890"/>
              <a:gd name="T112" fmla="*/ 258392 w 297180"/>
              <a:gd name="T113" fmla="*/ 85463 h 389890"/>
              <a:gd name="T114" fmla="*/ 258094 w 297180"/>
              <a:gd name="T115" fmla="*/ 61667 h 389890"/>
              <a:gd name="T116" fmla="*/ 257302 w 297180"/>
              <a:gd name="T117" fmla="*/ 24613 h 389890"/>
              <a:gd name="T118" fmla="*/ 257458 w 297180"/>
              <a:gd name="T119" fmla="*/ 10617 h 389890"/>
              <a:gd name="T120" fmla="*/ 256950 w 297180"/>
              <a:gd name="T121" fmla="*/ 4587 h 389890"/>
              <a:gd name="T122" fmla="*/ 253705 w 297180"/>
              <a:gd name="T123" fmla="*/ 198 h 389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89" name="object 12"/>
          <p:cNvSpPr>
            <a:spLocks/>
          </p:cNvSpPr>
          <p:nvPr userDrawn="1"/>
        </p:nvSpPr>
        <p:spPr bwMode="auto">
          <a:xfrm>
            <a:off x="10773901" y="6177355"/>
            <a:ext cx="168477" cy="144148"/>
          </a:xfrm>
          <a:custGeom>
            <a:avLst/>
            <a:gdLst>
              <a:gd name="T0" fmla="*/ 1429 w 278130"/>
              <a:gd name="T1" fmla="*/ 857 h 240665"/>
              <a:gd name="T2" fmla="*/ 0 w 278130"/>
              <a:gd name="T3" fmla="*/ 6042 h 240665"/>
              <a:gd name="T4" fmla="*/ 27256 w 278130"/>
              <a:gd name="T5" fmla="*/ 26979 h 240665"/>
              <a:gd name="T6" fmla="*/ 48315 w 278130"/>
              <a:gd name="T7" fmla="*/ 70539 h 240665"/>
              <a:gd name="T8" fmla="*/ 102658 w 278130"/>
              <a:gd name="T9" fmla="*/ 193517 h 240665"/>
              <a:gd name="T10" fmla="*/ 114491 w 278130"/>
              <a:gd name="T11" fmla="*/ 219002 h 240665"/>
              <a:gd name="T12" fmla="*/ 125895 w 278130"/>
              <a:gd name="T13" fmla="*/ 240327 h 240665"/>
              <a:gd name="T14" fmla="*/ 151420 w 278130"/>
              <a:gd name="T15" fmla="*/ 235541 h 240665"/>
              <a:gd name="T16" fmla="*/ 157437 w 278130"/>
              <a:gd name="T17" fmla="*/ 223381 h 240665"/>
              <a:gd name="T18" fmla="*/ 162311 w 278130"/>
              <a:gd name="T19" fmla="*/ 213136 h 240665"/>
              <a:gd name="T20" fmla="*/ 179495 w 278130"/>
              <a:gd name="T21" fmla="*/ 171698 h 240665"/>
              <a:gd name="T22" fmla="*/ 156293 w 278130"/>
              <a:gd name="T23" fmla="*/ 167097 h 240665"/>
              <a:gd name="T24" fmla="*/ 149691 w 278130"/>
              <a:gd name="T25" fmla="*/ 150151 h 240665"/>
              <a:gd name="T26" fmla="*/ 137436 w 278130"/>
              <a:gd name="T27" fmla="*/ 120507 h 240665"/>
              <a:gd name="T28" fmla="*/ 119007 w 278130"/>
              <a:gd name="T29" fmla="*/ 80950 h 240665"/>
              <a:gd name="T30" fmla="*/ 111261 w 278130"/>
              <a:gd name="T31" fmla="*/ 64862 h 240665"/>
              <a:gd name="T32" fmla="*/ 105343 w 278130"/>
              <a:gd name="T33" fmla="*/ 49743 h 240665"/>
              <a:gd name="T34" fmla="*/ 101514 w 278130"/>
              <a:gd name="T35" fmla="*/ 41612 h 240665"/>
              <a:gd name="T36" fmla="*/ 97784 w 278130"/>
              <a:gd name="T37" fmla="*/ 32810 h 240665"/>
              <a:gd name="T38" fmla="*/ 98673 w 278130"/>
              <a:gd name="T39" fmla="*/ 26966 h 240665"/>
              <a:gd name="T40" fmla="*/ 102658 w 278130"/>
              <a:gd name="T41" fmla="*/ 24119 h 240665"/>
              <a:gd name="T42" fmla="*/ 117863 w 278130"/>
              <a:gd name="T43" fmla="*/ 21247 h 240665"/>
              <a:gd name="T44" fmla="*/ 126852 w 278130"/>
              <a:gd name="T45" fmla="*/ 20103 h 240665"/>
              <a:gd name="T46" fmla="*/ 131209 w 278130"/>
              <a:gd name="T47" fmla="*/ 15006 h 240665"/>
              <a:gd name="T48" fmla="*/ 131390 w 278130"/>
              <a:gd name="T49" fmla="*/ 6042 h 240665"/>
              <a:gd name="T50" fmla="*/ 130367 w 278130"/>
              <a:gd name="T51" fmla="*/ 2287 h 240665"/>
              <a:gd name="T52" fmla="*/ 8031 w 278130"/>
              <a:gd name="T53" fmla="*/ 571 h 240665"/>
              <a:gd name="T54" fmla="*/ 170906 w 278130"/>
              <a:gd name="T55" fmla="*/ 857 h 240665"/>
              <a:gd name="T56" fmla="*/ 168730 w 278130"/>
              <a:gd name="T57" fmla="*/ 6042 h 240665"/>
              <a:gd name="T58" fmla="*/ 168815 w 278130"/>
              <a:gd name="T59" fmla="*/ 17269 h 240665"/>
              <a:gd name="T60" fmla="*/ 173786 w 278130"/>
              <a:gd name="T61" fmla="*/ 21222 h 240665"/>
              <a:gd name="T62" fmla="*/ 184685 w 278130"/>
              <a:gd name="T63" fmla="*/ 21383 h 240665"/>
              <a:gd name="T64" fmla="*/ 200457 w 278130"/>
              <a:gd name="T65" fmla="*/ 22675 h 240665"/>
              <a:gd name="T66" fmla="*/ 208020 w 278130"/>
              <a:gd name="T67" fmla="*/ 30000 h 240665"/>
              <a:gd name="T68" fmla="*/ 168825 w 278130"/>
              <a:gd name="T69" fmla="*/ 147001 h 240665"/>
              <a:gd name="T70" fmla="*/ 179495 w 278130"/>
              <a:gd name="T71" fmla="*/ 171698 h 240665"/>
              <a:gd name="T72" fmla="*/ 208932 w 278130"/>
              <a:gd name="T73" fmla="*/ 101716 h 240665"/>
              <a:gd name="T74" fmla="*/ 227147 w 278130"/>
              <a:gd name="T75" fmla="*/ 56198 h 240665"/>
              <a:gd name="T76" fmla="*/ 234869 w 278130"/>
              <a:gd name="T77" fmla="*/ 34998 h 240665"/>
              <a:gd name="T78" fmla="*/ 278112 w 278130"/>
              <a:gd name="T79" fmla="*/ 12457 h 240665"/>
              <a:gd name="T80" fmla="*/ 277934 w 278130"/>
              <a:gd name="T81" fmla="*/ 1429 h 240665"/>
              <a:gd name="T82" fmla="*/ 239960 w 278130"/>
              <a:gd name="T83" fmla="*/ 1357 h 240665"/>
              <a:gd name="T84" fmla="*/ 226485 w 278130"/>
              <a:gd name="T85" fmla="*/ 784 h 240665"/>
              <a:gd name="T86" fmla="*/ 205901 w 278130"/>
              <a:gd name="T87" fmla="*/ 285 h 240665"/>
              <a:gd name="T88" fmla="*/ 129911 w 278130"/>
              <a:gd name="T89" fmla="*/ 857 h 240665"/>
              <a:gd name="T90" fmla="*/ 85463 w 278130"/>
              <a:gd name="T91" fmla="*/ 2287 h 240665"/>
              <a:gd name="T92" fmla="*/ 129911 w 278130"/>
              <a:gd name="T93" fmla="*/ 857 h 240665"/>
              <a:gd name="T94" fmla="*/ 269855 w 278130"/>
              <a:gd name="T95" fmla="*/ 285 h 240665"/>
              <a:gd name="T96" fmla="*/ 277934 w 278130"/>
              <a:gd name="T97" fmla="*/ 1429 h 240665"/>
              <a:gd name="T98" fmla="*/ 274443 w 278130"/>
              <a:gd name="T99" fmla="*/ 372 h 240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90" name="object 13"/>
          <p:cNvSpPr>
            <a:spLocks/>
          </p:cNvSpPr>
          <p:nvPr userDrawn="1"/>
        </p:nvSpPr>
        <p:spPr bwMode="auto">
          <a:xfrm>
            <a:off x="10943341" y="6170673"/>
            <a:ext cx="160775" cy="151785"/>
          </a:xfrm>
          <a:custGeom>
            <a:avLst/>
            <a:gdLst>
              <a:gd name="T0" fmla="*/ 133504 w 264159"/>
              <a:gd name="T1" fmla="*/ 0 h 251459"/>
              <a:gd name="T2" fmla="*/ 86570 w 264159"/>
              <a:gd name="T3" fmla="*/ 5880 h 251459"/>
              <a:gd name="T4" fmla="*/ 47953 w 264159"/>
              <a:gd name="T5" fmla="*/ 25524 h 251459"/>
              <a:gd name="T6" fmla="*/ 18458 w 264159"/>
              <a:gd name="T7" fmla="*/ 57092 h 251459"/>
              <a:gd name="T8" fmla="*/ 3561 w 264159"/>
              <a:gd name="T9" fmla="*/ 92982 h 251459"/>
              <a:gd name="T10" fmla="*/ 0 w 264159"/>
              <a:gd name="T11" fmla="*/ 121879 h 251459"/>
              <a:gd name="T12" fmla="*/ 834 w 264159"/>
              <a:gd name="T13" fmla="*/ 140037 h 251459"/>
              <a:gd name="T14" fmla="*/ 13352 w 264159"/>
              <a:gd name="T15" fmla="*/ 185262 h 251459"/>
              <a:gd name="T16" fmla="*/ 43389 w 264159"/>
              <a:gd name="T17" fmla="*/ 220485 h 251459"/>
              <a:gd name="T18" fmla="*/ 92416 w 264159"/>
              <a:gd name="T19" fmla="*/ 245916 h 251459"/>
              <a:gd name="T20" fmla="*/ 133790 w 264159"/>
              <a:gd name="T21" fmla="*/ 250932 h 251459"/>
              <a:gd name="T22" fmla="*/ 153134 w 264159"/>
              <a:gd name="T23" fmla="*/ 249876 h 251459"/>
              <a:gd name="T24" fmla="*/ 171256 w 264159"/>
              <a:gd name="T25" fmla="*/ 246705 h 251459"/>
              <a:gd name="T26" fmla="*/ 188157 w 264159"/>
              <a:gd name="T27" fmla="*/ 241418 h 251459"/>
              <a:gd name="T28" fmla="*/ 203837 w 264159"/>
              <a:gd name="T29" fmla="*/ 234011 h 251459"/>
              <a:gd name="T30" fmla="*/ 208087 w 264159"/>
              <a:gd name="T31" fmla="*/ 231152 h 251459"/>
              <a:gd name="T32" fmla="*/ 133939 w 264159"/>
              <a:gd name="T33" fmla="*/ 231152 h 251459"/>
              <a:gd name="T34" fmla="*/ 125491 w 264159"/>
              <a:gd name="T35" fmla="*/ 230720 h 251459"/>
              <a:gd name="T36" fmla="*/ 89380 w 264159"/>
              <a:gd name="T37" fmla="*/ 214392 h 251459"/>
              <a:gd name="T38" fmla="*/ 74000 w 264159"/>
              <a:gd name="T39" fmla="*/ 175440 h 251459"/>
              <a:gd name="T40" fmla="*/ 70270 w 264159"/>
              <a:gd name="T41" fmla="*/ 134374 h 251459"/>
              <a:gd name="T42" fmla="*/ 70755 w 264159"/>
              <a:gd name="T43" fmla="*/ 111165 h 251459"/>
              <a:gd name="T44" fmla="*/ 74572 w 264159"/>
              <a:gd name="T45" fmla="*/ 68032 h 251459"/>
              <a:gd name="T46" fmla="*/ 94788 w 264159"/>
              <a:gd name="T47" fmla="*/ 31567 h 251459"/>
              <a:gd name="T48" fmla="*/ 131353 w 264159"/>
              <a:gd name="T49" fmla="*/ 19208 h 251459"/>
              <a:gd name="T50" fmla="*/ 207413 w 264159"/>
              <a:gd name="T51" fmla="*/ 19208 h 251459"/>
              <a:gd name="T52" fmla="*/ 186903 w 264159"/>
              <a:gd name="T53" fmla="*/ 8814 h 251459"/>
              <a:gd name="T54" fmla="*/ 161853 w 264159"/>
              <a:gd name="T55" fmla="*/ 2203 h 251459"/>
              <a:gd name="T56" fmla="*/ 133504 w 264159"/>
              <a:gd name="T57" fmla="*/ 0 h 251459"/>
              <a:gd name="T58" fmla="*/ 207413 w 264159"/>
              <a:gd name="T59" fmla="*/ 19208 h 251459"/>
              <a:gd name="T60" fmla="*/ 131353 w 264159"/>
              <a:gd name="T61" fmla="*/ 19208 h 251459"/>
              <a:gd name="T62" fmla="*/ 144724 w 264159"/>
              <a:gd name="T63" fmla="*/ 20565 h 251459"/>
              <a:gd name="T64" fmla="*/ 156733 w 264159"/>
              <a:gd name="T65" fmla="*/ 24632 h 251459"/>
              <a:gd name="T66" fmla="*/ 184190 w 264159"/>
              <a:gd name="T67" fmla="*/ 53645 h 251459"/>
              <a:gd name="T68" fmla="*/ 193714 w 264159"/>
              <a:gd name="T69" fmla="*/ 111165 h 251459"/>
              <a:gd name="T70" fmla="*/ 193788 w 264159"/>
              <a:gd name="T71" fmla="*/ 121879 h 251459"/>
              <a:gd name="T72" fmla="*/ 193626 w 264159"/>
              <a:gd name="T73" fmla="*/ 134603 h 251459"/>
              <a:gd name="T74" fmla="*/ 189862 w 264159"/>
              <a:gd name="T75" fmla="*/ 176012 h 251459"/>
              <a:gd name="T76" fmla="*/ 169211 w 264159"/>
              <a:gd name="T77" fmla="*/ 217786 h 251459"/>
              <a:gd name="T78" fmla="*/ 133939 w 264159"/>
              <a:gd name="T79" fmla="*/ 231152 h 251459"/>
              <a:gd name="T80" fmla="*/ 208087 w 264159"/>
              <a:gd name="T81" fmla="*/ 231152 h 251459"/>
              <a:gd name="T82" fmla="*/ 242116 w 264159"/>
              <a:gd name="T83" fmla="*/ 198149 h 251459"/>
              <a:gd name="T84" fmla="*/ 260619 w 264159"/>
              <a:gd name="T85" fmla="*/ 154292 h 251459"/>
              <a:gd name="T86" fmla="*/ 263564 w 264159"/>
              <a:gd name="T87" fmla="*/ 119591 h 251459"/>
              <a:gd name="T88" fmla="*/ 262998 w 264159"/>
              <a:gd name="T89" fmla="*/ 109239 h 251459"/>
              <a:gd name="T90" fmla="*/ 249408 w 264159"/>
              <a:gd name="T91" fmla="*/ 64928 h 251459"/>
              <a:gd name="T92" fmla="*/ 208652 w 264159"/>
              <a:gd name="T93" fmla="*/ 19837 h 251459"/>
              <a:gd name="T94" fmla="*/ 207413 w 264159"/>
              <a:gd name="T95" fmla="*/ 19208 h 25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
        <p:nvSpPr>
          <p:cNvPr id="3091" name="object 14"/>
          <p:cNvSpPr>
            <a:spLocks noChangeArrowheads="1"/>
          </p:cNvSpPr>
          <p:nvPr userDrawn="1"/>
        </p:nvSpPr>
        <p:spPr bwMode="auto">
          <a:xfrm>
            <a:off x="11130110" y="6170673"/>
            <a:ext cx="145372" cy="15083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92" name="object 15"/>
          <p:cNvSpPr>
            <a:spLocks noChangeArrowheads="1"/>
          </p:cNvSpPr>
          <p:nvPr userDrawn="1"/>
        </p:nvSpPr>
        <p:spPr bwMode="auto">
          <a:xfrm>
            <a:off x="11300513" y="6172582"/>
            <a:ext cx="149223" cy="14701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93" name="object 16"/>
          <p:cNvSpPr>
            <a:spLocks noChangeArrowheads="1"/>
          </p:cNvSpPr>
          <p:nvPr userDrawn="1"/>
        </p:nvSpPr>
        <p:spPr bwMode="auto">
          <a:xfrm>
            <a:off x="11467065" y="6170673"/>
            <a:ext cx="146335" cy="15083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082">
              <a:solidFill>
                <a:prstClr val="black"/>
              </a:solidFill>
            </a:endParaRPr>
          </a:p>
        </p:txBody>
      </p:sp>
      <p:sp>
        <p:nvSpPr>
          <p:cNvPr id="3094" name="object 17"/>
          <p:cNvSpPr>
            <a:spLocks/>
          </p:cNvSpPr>
          <p:nvPr userDrawn="1"/>
        </p:nvSpPr>
        <p:spPr bwMode="auto">
          <a:xfrm>
            <a:off x="11618214" y="6177356"/>
            <a:ext cx="170403" cy="226245"/>
          </a:xfrm>
          <a:custGeom>
            <a:avLst/>
            <a:gdLst>
              <a:gd name="T0" fmla="*/ 44634 w 281305"/>
              <a:gd name="T1" fmla="*/ 309156 h 375284"/>
              <a:gd name="T2" fmla="*/ 17207 w 281305"/>
              <a:gd name="T3" fmla="*/ 345870 h 375284"/>
              <a:gd name="T4" fmla="*/ 53150 w 281305"/>
              <a:gd name="T5" fmla="*/ 374167 h 375284"/>
              <a:gd name="T6" fmla="*/ 59367 w 281305"/>
              <a:gd name="T7" fmla="*/ 374839 h 375284"/>
              <a:gd name="T8" fmla="*/ 121080 w 281305"/>
              <a:gd name="T9" fmla="*/ 329235 h 375284"/>
              <a:gd name="T10" fmla="*/ 83921 w 281305"/>
              <a:gd name="T11" fmla="*/ 327034 h 375284"/>
              <a:gd name="T12" fmla="*/ 70239 w 281305"/>
              <a:gd name="T13" fmla="*/ 316735 h 375284"/>
              <a:gd name="T14" fmla="*/ 55184 w 281305"/>
              <a:gd name="T15" fmla="*/ 309997 h 375284"/>
              <a:gd name="T16" fmla="*/ 18922 w 281305"/>
              <a:gd name="T17" fmla="*/ 571 h 375284"/>
              <a:gd name="T18" fmla="*/ 6614 w 281305"/>
              <a:gd name="T19" fmla="*/ 1156 h 375284"/>
              <a:gd name="T20" fmla="*/ 770 w 281305"/>
              <a:gd name="T21" fmla="*/ 6191 h 375284"/>
              <a:gd name="T22" fmla="*/ 15889 w 281305"/>
              <a:gd name="T23" fmla="*/ 19420 h 375284"/>
              <a:gd name="T24" fmla="*/ 64442 w 281305"/>
              <a:gd name="T25" fmla="*/ 105550 h 375284"/>
              <a:gd name="T26" fmla="*/ 131353 w 281305"/>
              <a:gd name="T27" fmla="*/ 254961 h 375284"/>
              <a:gd name="T28" fmla="*/ 94726 w 281305"/>
              <a:gd name="T29" fmla="*/ 329235 h 375284"/>
              <a:gd name="T30" fmla="*/ 124181 w 281305"/>
              <a:gd name="T31" fmla="*/ 323499 h 375284"/>
              <a:gd name="T32" fmla="*/ 187902 w 281305"/>
              <a:gd name="T33" fmla="*/ 174657 h 375284"/>
              <a:gd name="T34" fmla="*/ 147645 w 281305"/>
              <a:gd name="T35" fmla="*/ 141520 h 375284"/>
              <a:gd name="T36" fmla="*/ 130702 w 281305"/>
              <a:gd name="T37" fmla="*/ 106122 h 375284"/>
              <a:gd name="T38" fmla="*/ 114133 w 281305"/>
              <a:gd name="T39" fmla="*/ 67473 h 375284"/>
              <a:gd name="T40" fmla="*/ 99226 w 281305"/>
              <a:gd name="T41" fmla="*/ 36254 h 375284"/>
              <a:gd name="T42" fmla="*/ 96939 w 281305"/>
              <a:gd name="T43" fmla="*/ 27837 h 375284"/>
              <a:gd name="T44" fmla="*/ 98940 w 281305"/>
              <a:gd name="T45" fmla="*/ 24579 h 375284"/>
              <a:gd name="T46" fmla="*/ 104287 w 281305"/>
              <a:gd name="T47" fmla="*/ 23435 h 375284"/>
              <a:gd name="T48" fmla="*/ 110789 w 281305"/>
              <a:gd name="T49" fmla="*/ 22043 h 375284"/>
              <a:gd name="T50" fmla="*/ 119964 w 281305"/>
              <a:gd name="T51" fmla="*/ 20750 h 375284"/>
              <a:gd name="T52" fmla="*/ 125037 w 281305"/>
              <a:gd name="T53" fmla="*/ 19793 h 375284"/>
              <a:gd name="T54" fmla="*/ 125924 w 281305"/>
              <a:gd name="T55" fmla="*/ 11711 h 375284"/>
              <a:gd name="T56" fmla="*/ 125483 w 281305"/>
              <a:gd name="T57" fmla="*/ 2586 h 375284"/>
              <a:gd name="T58" fmla="*/ 58035 w 281305"/>
              <a:gd name="T59" fmla="*/ 2478 h 375284"/>
              <a:gd name="T60" fmla="*/ 36817 w 281305"/>
              <a:gd name="T61" fmla="*/ 1615 h 375284"/>
              <a:gd name="T62" fmla="*/ 18922 w 281305"/>
              <a:gd name="T63" fmla="*/ 571 h 375284"/>
              <a:gd name="T64" fmla="*/ 183061 w 281305"/>
              <a:gd name="T65" fmla="*/ 2871 h 375284"/>
              <a:gd name="T66" fmla="*/ 173214 w 281305"/>
              <a:gd name="T67" fmla="*/ 3443 h 375284"/>
              <a:gd name="T68" fmla="*/ 172469 w 281305"/>
              <a:gd name="T69" fmla="*/ 8305 h 375284"/>
              <a:gd name="T70" fmla="*/ 172493 w 281305"/>
              <a:gd name="T71" fmla="*/ 13589 h 375284"/>
              <a:gd name="T72" fmla="*/ 173500 w 281305"/>
              <a:gd name="T73" fmla="*/ 18947 h 375284"/>
              <a:gd name="T74" fmla="*/ 192436 w 281305"/>
              <a:gd name="T75" fmla="*/ 22391 h 375284"/>
              <a:gd name="T76" fmla="*/ 213360 w 281305"/>
              <a:gd name="T77" fmla="*/ 41699 h 375284"/>
              <a:gd name="T78" fmla="*/ 196623 w 281305"/>
              <a:gd name="T79" fmla="*/ 90010 h 375284"/>
              <a:gd name="T80" fmla="*/ 163753 w 281305"/>
              <a:gd name="T81" fmla="*/ 174657 h 375284"/>
              <a:gd name="T82" fmla="*/ 205204 w 281305"/>
              <a:gd name="T83" fmla="*/ 133467 h 375284"/>
              <a:gd name="T84" fmla="*/ 232732 w 281305"/>
              <a:gd name="T85" fmla="*/ 61309 h 375284"/>
              <a:gd name="T86" fmla="*/ 273486 w 281305"/>
              <a:gd name="T87" fmla="*/ 18885 h 375284"/>
              <a:gd name="T88" fmla="*/ 280759 w 281305"/>
              <a:gd name="T89" fmla="*/ 15851 h 375284"/>
              <a:gd name="T90" fmla="*/ 280866 w 281305"/>
              <a:gd name="T91" fmla="*/ 4873 h 375284"/>
              <a:gd name="T92" fmla="*/ 208773 w 281305"/>
              <a:gd name="T93" fmla="*/ 4301 h 375284"/>
              <a:gd name="T94" fmla="*/ 280473 w 281305"/>
              <a:gd name="T95" fmla="*/ 0 h 375284"/>
              <a:gd name="T96" fmla="*/ 268040 w 281305"/>
              <a:gd name="T97" fmla="*/ 857 h 375284"/>
              <a:gd name="T98" fmla="*/ 237600 w 281305"/>
              <a:gd name="T99" fmla="*/ 4161 h 375284"/>
              <a:gd name="T100" fmla="*/ 224264 w 281305"/>
              <a:gd name="T101" fmla="*/ 4873 h 375284"/>
              <a:gd name="T102" fmla="*/ 280473 w 281305"/>
              <a:gd name="T103" fmla="*/ 0 h 375284"/>
              <a:gd name="T104" fmla="*/ 81733 w 281305"/>
              <a:gd name="T105" fmla="*/ 2586 h 375284"/>
              <a:gd name="T106" fmla="*/ 125059 w 281305"/>
              <a:gd name="T107" fmla="*/ 2155 h 375284"/>
              <a:gd name="T108" fmla="*/ 122451 w 281305"/>
              <a:gd name="T109" fmla="*/ 0 h 375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ndParaRPr>
          </a:p>
        </p:txBody>
      </p:sp>
    </p:spTree>
    <p:extLst>
      <p:ext uri="{BB962C8B-B14F-4D97-AF65-F5344CB8AC3E}">
        <p14:creationId xmlns:p14="http://schemas.microsoft.com/office/powerpoint/2010/main" val="341479197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92" r:id="rId6"/>
  </p:sldLayoutIdLst>
  <p:txStyles>
    <p:titleStyle>
      <a:lvl1pPr algn="l" rtl="0" fontAlgn="base">
        <a:lnSpc>
          <a:spcPct val="90000"/>
        </a:lnSpc>
        <a:spcBef>
          <a:spcPct val="0"/>
        </a:spcBef>
        <a:spcAft>
          <a:spcPct val="0"/>
        </a:spcAft>
        <a:defRPr sz="2646" kern="1200">
          <a:solidFill>
            <a:schemeClr val="tx1"/>
          </a:solidFill>
          <a:latin typeface="+mj-lt"/>
          <a:ea typeface="+mj-ea"/>
          <a:cs typeface="+mj-cs"/>
        </a:defRPr>
      </a:lvl1pPr>
      <a:lvl2pPr algn="l" rtl="0" fontAlgn="base">
        <a:lnSpc>
          <a:spcPct val="90000"/>
        </a:lnSpc>
        <a:spcBef>
          <a:spcPct val="0"/>
        </a:spcBef>
        <a:spcAft>
          <a:spcPct val="0"/>
        </a:spcAft>
        <a:defRPr sz="2646">
          <a:solidFill>
            <a:schemeClr val="tx1"/>
          </a:solidFill>
          <a:latin typeface="Calibri Light" panose="020F0302020204030204" pitchFamily="34" charset="0"/>
        </a:defRPr>
      </a:lvl2pPr>
      <a:lvl3pPr algn="l" rtl="0" fontAlgn="base">
        <a:lnSpc>
          <a:spcPct val="90000"/>
        </a:lnSpc>
        <a:spcBef>
          <a:spcPct val="0"/>
        </a:spcBef>
        <a:spcAft>
          <a:spcPct val="0"/>
        </a:spcAft>
        <a:defRPr sz="2646">
          <a:solidFill>
            <a:schemeClr val="tx1"/>
          </a:solidFill>
          <a:latin typeface="Calibri Light" panose="020F0302020204030204" pitchFamily="34" charset="0"/>
        </a:defRPr>
      </a:lvl3pPr>
      <a:lvl4pPr algn="l" rtl="0" fontAlgn="base">
        <a:lnSpc>
          <a:spcPct val="90000"/>
        </a:lnSpc>
        <a:spcBef>
          <a:spcPct val="0"/>
        </a:spcBef>
        <a:spcAft>
          <a:spcPct val="0"/>
        </a:spcAft>
        <a:defRPr sz="2646">
          <a:solidFill>
            <a:schemeClr val="tx1"/>
          </a:solidFill>
          <a:latin typeface="Calibri Light" panose="020F0302020204030204" pitchFamily="34" charset="0"/>
        </a:defRPr>
      </a:lvl4pPr>
      <a:lvl5pPr algn="l" rtl="0" fontAlgn="base">
        <a:lnSpc>
          <a:spcPct val="90000"/>
        </a:lnSpc>
        <a:spcBef>
          <a:spcPct val="0"/>
        </a:spcBef>
        <a:spcAft>
          <a:spcPct val="0"/>
        </a:spcAft>
        <a:defRPr sz="2646">
          <a:solidFill>
            <a:schemeClr val="tx1"/>
          </a:solidFill>
          <a:latin typeface="Calibri Light" panose="020F0302020204030204" pitchFamily="34" charset="0"/>
        </a:defRPr>
      </a:lvl5pPr>
      <a:lvl6pPr marL="274914" algn="l" rtl="0" fontAlgn="base">
        <a:lnSpc>
          <a:spcPct val="90000"/>
        </a:lnSpc>
        <a:spcBef>
          <a:spcPct val="0"/>
        </a:spcBef>
        <a:spcAft>
          <a:spcPct val="0"/>
        </a:spcAft>
        <a:defRPr sz="2646">
          <a:solidFill>
            <a:schemeClr val="tx1"/>
          </a:solidFill>
          <a:latin typeface="Calibri Light" panose="020F0302020204030204" pitchFamily="34" charset="0"/>
        </a:defRPr>
      </a:lvl6pPr>
      <a:lvl7pPr marL="549829" algn="l" rtl="0" fontAlgn="base">
        <a:lnSpc>
          <a:spcPct val="90000"/>
        </a:lnSpc>
        <a:spcBef>
          <a:spcPct val="0"/>
        </a:spcBef>
        <a:spcAft>
          <a:spcPct val="0"/>
        </a:spcAft>
        <a:defRPr sz="2646">
          <a:solidFill>
            <a:schemeClr val="tx1"/>
          </a:solidFill>
          <a:latin typeface="Calibri Light" panose="020F0302020204030204" pitchFamily="34" charset="0"/>
        </a:defRPr>
      </a:lvl7pPr>
      <a:lvl8pPr marL="824743" algn="l" rtl="0" fontAlgn="base">
        <a:lnSpc>
          <a:spcPct val="90000"/>
        </a:lnSpc>
        <a:spcBef>
          <a:spcPct val="0"/>
        </a:spcBef>
        <a:spcAft>
          <a:spcPct val="0"/>
        </a:spcAft>
        <a:defRPr sz="2646">
          <a:solidFill>
            <a:schemeClr val="tx1"/>
          </a:solidFill>
          <a:latin typeface="Calibri Light" panose="020F0302020204030204" pitchFamily="34" charset="0"/>
        </a:defRPr>
      </a:lvl8pPr>
      <a:lvl9pPr marL="1099657" algn="l" rtl="0" fontAlgn="base">
        <a:lnSpc>
          <a:spcPct val="90000"/>
        </a:lnSpc>
        <a:spcBef>
          <a:spcPct val="0"/>
        </a:spcBef>
        <a:spcAft>
          <a:spcPct val="0"/>
        </a:spcAft>
        <a:defRPr sz="2646">
          <a:solidFill>
            <a:schemeClr val="tx1"/>
          </a:solidFill>
          <a:latin typeface="Calibri Light" panose="020F0302020204030204" pitchFamily="34" charset="0"/>
        </a:defRPr>
      </a:lvl9pPr>
    </p:titleStyle>
    <p:bodyStyle>
      <a:lvl1pPr marL="137457" indent="-137457" algn="l" rtl="0" fontAlgn="base">
        <a:lnSpc>
          <a:spcPct val="90000"/>
        </a:lnSpc>
        <a:spcBef>
          <a:spcPts val="601"/>
        </a:spcBef>
        <a:spcAft>
          <a:spcPct val="0"/>
        </a:spcAft>
        <a:buFont typeface="Arial" panose="020B0604020202020204" pitchFamily="34" charset="0"/>
        <a:buChar char="•"/>
        <a:defRPr sz="1684" kern="1200">
          <a:solidFill>
            <a:schemeClr val="tx1"/>
          </a:solidFill>
          <a:latin typeface="+mn-lt"/>
          <a:ea typeface="+mn-ea"/>
          <a:cs typeface="+mn-cs"/>
        </a:defRPr>
      </a:lvl1pPr>
      <a:lvl2pPr marL="412372" indent="-137457" algn="l" rtl="0" fontAlgn="base">
        <a:lnSpc>
          <a:spcPct val="90000"/>
        </a:lnSpc>
        <a:spcBef>
          <a:spcPts val="301"/>
        </a:spcBef>
        <a:spcAft>
          <a:spcPct val="0"/>
        </a:spcAft>
        <a:buFont typeface="Arial" panose="020B0604020202020204" pitchFamily="34" charset="0"/>
        <a:buChar char="•"/>
        <a:defRPr sz="1443" kern="1200">
          <a:solidFill>
            <a:schemeClr val="tx1"/>
          </a:solidFill>
          <a:latin typeface="+mn-lt"/>
          <a:ea typeface="+mn-ea"/>
          <a:cs typeface="+mn-cs"/>
        </a:defRPr>
      </a:lvl2pPr>
      <a:lvl3pPr marL="687286" indent="-137457" algn="l" rtl="0" fontAlgn="base">
        <a:lnSpc>
          <a:spcPct val="90000"/>
        </a:lnSpc>
        <a:spcBef>
          <a:spcPts val="301"/>
        </a:spcBef>
        <a:spcAft>
          <a:spcPct val="0"/>
        </a:spcAft>
        <a:buFont typeface="Arial" panose="020B0604020202020204" pitchFamily="34" charset="0"/>
        <a:buChar char="•"/>
        <a:defRPr sz="1203" kern="1200">
          <a:solidFill>
            <a:schemeClr val="tx1"/>
          </a:solidFill>
          <a:latin typeface="+mn-lt"/>
          <a:ea typeface="+mn-ea"/>
          <a:cs typeface="+mn-cs"/>
        </a:defRPr>
      </a:lvl3pPr>
      <a:lvl4pPr marL="962200" indent="-137457" algn="l" rtl="0" fontAlgn="base">
        <a:lnSpc>
          <a:spcPct val="90000"/>
        </a:lnSpc>
        <a:spcBef>
          <a:spcPts val="301"/>
        </a:spcBef>
        <a:spcAft>
          <a:spcPct val="0"/>
        </a:spcAft>
        <a:buFont typeface="Arial" panose="020B0604020202020204" pitchFamily="34" charset="0"/>
        <a:buChar char="•"/>
        <a:defRPr kern="1200">
          <a:solidFill>
            <a:schemeClr val="tx1"/>
          </a:solidFill>
          <a:latin typeface="+mn-lt"/>
          <a:ea typeface="+mn-ea"/>
          <a:cs typeface="+mn-cs"/>
        </a:defRPr>
      </a:lvl4pPr>
      <a:lvl5pPr marL="1237115" indent="-137457" algn="l" rtl="0" fontAlgn="base">
        <a:lnSpc>
          <a:spcPct val="90000"/>
        </a:lnSpc>
        <a:spcBef>
          <a:spcPts val="301"/>
        </a:spcBef>
        <a:spcAft>
          <a:spcPct val="0"/>
        </a:spcAft>
        <a:buFont typeface="Arial" panose="020B0604020202020204" pitchFamily="34" charset="0"/>
        <a:buChar char="•"/>
        <a:defRPr kern="1200">
          <a:solidFill>
            <a:schemeClr val="tx1"/>
          </a:solidFill>
          <a:latin typeface="+mn-lt"/>
          <a:ea typeface="+mn-ea"/>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538" y="364666"/>
            <a:ext cx="10514926" cy="13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538" y="1825236"/>
            <a:ext cx="10514926" cy="43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537" y="6356825"/>
            <a:ext cx="2742815" cy="364665"/>
          </a:xfrm>
          <a:prstGeom prst="rect">
            <a:avLst/>
          </a:prstGeom>
        </p:spPr>
        <p:txBody>
          <a:bodyPr vert="horz" wrap="square" lIns="91440" tIns="45720" rIns="91440" bIns="45720" numCol="1" anchor="ctr" anchorCtr="0" compatLnSpc="1">
            <a:prstTxWarp prst="textNoShape">
              <a:avLst/>
            </a:prstTxWarp>
          </a:bodyPr>
          <a:lstStyle>
            <a:lvl1pPr eaLnBrk="1" hangingPunct="1">
              <a:defRPr sz="722">
                <a:solidFill>
                  <a:srgbClr val="898989"/>
                </a:solidFill>
              </a:defRPr>
            </a:lvl1pPr>
          </a:lstStyle>
          <a:p>
            <a:pPr fontAlgn="base">
              <a:spcBef>
                <a:spcPct val="0"/>
              </a:spcBef>
              <a:spcAft>
                <a:spcPct val="0"/>
              </a:spcAft>
              <a:defRPr/>
            </a:pPr>
            <a:fld id="{F9AB2A55-AED3-4FB4-9B54-24AFD94DA913}" type="datetime1">
              <a:rPr lang="en-US" altLang="en-US">
                <a:ea typeface="ヒラギノ角ゴ Pro W3" pitchFamily="-89" charset="-128"/>
              </a:rPr>
              <a:pPr fontAlgn="base">
                <a:spcBef>
                  <a:spcPct val="0"/>
                </a:spcBef>
                <a:spcAft>
                  <a:spcPct val="0"/>
                </a:spcAft>
                <a:defRPr/>
              </a:pPr>
              <a:t>3/3/2023</a:t>
            </a:fld>
            <a:endParaRPr lang="en-US" altLang="en-US">
              <a:ea typeface="ヒラギノ角ゴ Pro W3" pitchFamily="-89" charset="-128"/>
            </a:endParaRPr>
          </a:p>
        </p:txBody>
      </p:sp>
      <p:sp>
        <p:nvSpPr>
          <p:cNvPr id="5" name="Footer Placeholder 4"/>
          <p:cNvSpPr>
            <a:spLocks noGrp="1"/>
          </p:cNvSpPr>
          <p:nvPr>
            <p:ph type="ftr" sz="quarter" idx="3"/>
          </p:nvPr>
        </p:nvSpPr>
        <p:spPr>
          <a:xfrm>
            <a:off x="4038649" y="6356825"/>
            <a:ext cx="4114704" cy="364665"/>
          </a:xfrm>
          <a:prstGeom prst="rect">
            <a:avLst/>
          </a:prstGeom>
        </p:spPr>
        <p:txBody>
          <a:bodyPr vert="horz" lIns="91440" tIns="45720" rIns="91440" bIns="45720" rtlCol="0" anchor="ctr"/>
          <a:lstStyle>
            <a:lvl1pPr algn="ctr" eaLnBrk="1" fontAlgn="auto" hangingPunct="1">
              <a:spcBef>
                <a:spcPts val="0"/>
              </a:spcBef>
              <a:spcAft>
                <a:spcPts val="0"/>
              </a:spcAft>
              <a:defRPr sz="722">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48" y="6356825"/>
            <a:ext cx="2742815" cy="36466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22">
                <a:solidFill>
                  <a:srgbClr val="898989"/>
                </a:solidFill>
              </a:defRPr>
            </a:lvl1pPr>
          </a:lstStyle>
          <a:p>
            <a:pPr fontAlgn="base">
              <a:spcBef>
                <a:spcPct val="0"/>
              </a:spcBef>
              <a:spcAft>
                <a:spcPct val="0"/>
              </a:spcAft>
              <a:defRPr/>
            </a:pPr>
            <a:fld id="{47C71313-BECE-4D42-BCA6-59B18BBE7B07}" type="slidenum">
              <a:rPr lang="en-US" altLang="en-US">
                <a:ea typeface="ヒラギノ角ゴ Pro W3" pitchFamily="-89" charset="-128"/>
              </a:rPr>
              <a:pPr fontAlgn="base">
                <a:spcBef>
                  <a:spcPct val="0"/>
                </a:spcBef>
                <a:spcAft>
                  <a:spcPct val="0"/>
                </a:spcAft>
                <a:defRPr/>
              </a:pPr>
              <a:t>‹#›</a:t>
            </a:fld>
            <a:endParaRPr lang="en-US" altLang="en-US">
              <a:ea typeface="ヒラギノ角ゴ Pro W3" pitchFamily="-89" charset="-128"/>
            </a:endParaRPr>
          </a:p>
        </p:txBody>
      </p:sp>
      <p:sp>
        <p:nvSpPr>
          <p:cNvPr id="3079" name="object 2"/>
          <p:cNvSpPr>
            <a:spLocks/>
          </p:cNvSpPr>
          <p:nvPr userDrawn="1"/>
        </p:nvSpPr>
        <p:spPr bwMode="auto">
          <a:xfrm>
            <a:off x="373539" y="6613617"/>
            <a:ext cx="9123783" cy="60141"/>
          </a:xfrm>
          <a:custGeom>
            <a:avLst/>
            <a:gdLst>
              <a:gd name="T0" fmla="*/ 15044110 w 15044419"/>
              <a:gd name="T1" fmla="*/ 0 h 99695"/>
              <a:gd name="T2" fmla="*/ 0 w 15044419"/>
              <a:gd name="T3" fmla="*/ 0 h 99695"/>
              <a:gd name="T4" fmla="*/ 0 w 15044419"/>
              <a:gd name="T5" fmla="*/ 99780 h 99695"/>
              <a:gd name="T6" fmla="*/ 15044110 w 15044419"/>
              <a:gd name="T7" fmla="*/ 99780 h 99695"/>
              <a:gd name="T8" fmla="*/ 15044110 w 15044419"/>
              <a:gd name="T9" fmla="*/ 0 h 996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4419" h="99695">
                <a:moveTo>
                  <a:pt x="15043791" y="0"/>
                </a:moveTo>
                <a:lnTo>
                  <a:pt x="0" y="0"/>
                </a:lnTo>
                <a:lnTo>
                  <a:pt x="0" y="99463"/>
                </a:lnTo>
                <a:lnTo>
                  <a:pt x="15043791" y="99463"/>
                </a:lnTo>
                <a:lnTo>
                  <a:pt x="15043791"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0" name="object 3"/>
          <p:cNvSpPr>
            <a:spLocks/>
          </p:cNvSpPr>
          <p:nvPr userDrawn="1"/>
        </p:nvSpPr>
        <p:spPr bwMode="auto">
          <a:xfrm>
            <a:off x="373539" y="5932972"/>
            <a:ext cx="7107828" cy="613821"/>
          </a:xfrm>
          <a:custGeom>
            <a:avLst/>
            <a:gdLst>
              <a:gd name="T0" fmla="*/ 11720014 w 11720830"/>
              <a:gd name="T1" fmla="*/ 0 h 1021079"/>
              <a:gd name="T2" fmla="*/ 0 w 11720830"/>
              <a:gd name="T3" fmla="*/ 0 h 1021079"/>
              <a:gd name="T4" fmla="*/ 0 w 11720830"/>
              <a:gd name="T5" fmla="*/ 1020609 h 1021079"/>
              <a:gd name="T6" fmla="*/ 9269708 w 11720830"/>
              <a:gd name="T7" fmla="*/ 1020609 h 1021079"/>
              <a:gd name="T8" fmla="*/ 11720014 w 11720830"/>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0830" h="1021079">
                <a:moveTo>
                  <a:pt x="11720331" y="0"/>
                </a:moveTo>
                <a:lnTo>
                  <a:pt x="0" y="0"/>
                </a:lnTo>
                <a:lnTo>
                  <a:pt x="0" y="1020926"/>
                </a:lnTo>
                <a:lnTo>
                  <a:pt x="9269959" y="1020926"/>
                </a:lnTo>
                <a:lnTo>
                  <a:pt x="11720331" y="0"/>
                </a:lnTo>
                <a:close/>
              </a:path>
            </a:pathLst>
          </a:custGeom>
          <a:solidFill>
            <a:srgbClr val="053F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1" name="object 4"/>
          <p:cNvSpPr>
            <a:spLocks/>
          </p:cNvSpPr>
          <p:nvPr userDrawn="1"/>
        </p:nvSpPr>
        <p:spPr bwMode="auto">
          <a:xfrm>
            <a:off x="6074820" y="5932972"/>
            <a:ext cx="3421539" cy="613821"/>
          </a:xfrm>
          <a:custGeom>
            <a:avLst/>
            <a:gdLst>
              <a:gd name="T0" fmla="*/ 5641956 w 5642609"/>
              <a:gd name="T1" fmla="*/ 0 h 1021079"/>
              <a:gd name="T2" fmla="*/ 2449774 w 5642609"/>
              <a:gd name="T3" fmla="*/ 0 h 1021079"/>
              <a:gd name="T4" fmla="*/ 0 w 5642609"/>
              <a:gd name="T5" fmla="*/ 1020609 h 1021079"/>
              <a:gd name="T6" fmla="*/ 5641956 w 5642609"/>
              <a:gd name="T7" fmla="*/ 1020609 h 1021079"/>
              <a:gd name="T8" fmla="*/ 5641956 w 5642609"/>
              <a:gd name="T9" fmla="*/ 0 h 10210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2609" h="1021079">
                <a:moveTo>
                  <a:pt x="5642590" y="0"/>
                </a:moveTo>
                <a:lnTo>
                  <a:pt x="2450049" y="0"/>
                </a:lnTo>
                <a:lnTo>
                  <a:pt x="0" y="1020926"/>
                </a:lnTo>
                <a:lnTo>
                  <a:pt x="5642590" y="1020926"/>
                </a:lnTo>
                <a:lnTo>
                  <a:pt x="5642590" y="0"/>
                </a:lnTo>
                <a:close/>
              </a:path>
            </a:pathLst>
          </a:custGeom>
          <a:solidFill>
            <a:srgbClr val="04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2" name="object 5"/>
          <p:cNvSpPr>
            <a:spLocks noChangeArrowheads="1"/>
          </p:cNvSpPr>
          <p:nvPr userDrawn="1"/>
        </p:nvSpPr>
        <p:spPr bwMode="auto">
          <a:xfrm>
            <a:off x="7965619" y="6204085"/>
            <a:ext cx="1033009" cy="109781"/>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83" name="object 6"/>
          <p:cNvSpPr>
            <a:spLocks/>
          </p:cNvSpPr>
          <p:nvPr userDrawn="1"/>
        </p:nvSpPr>
        <p:spPr bwMode="auto">
          <a:xfrm>
            <a:off x="9000554" y="6276636"/>
            <a:ext cx="12515" cy="12410"/>
          </a:xfrm>
          <a:custGeom>
            <a:avLst/>
            <a:gdLst>
              <a:gd name="T0" fmla="*/ 0 w 19684"/>
              <a:gd name="T1" fmla="*/ 0 h 20320"/>
              <a:gd name="T2" fmla="*/ 20360 w 19684"/>
              <a:gd name="T3" fmla="*/ 0 h 20320"/>
              <a:gd name="T4" fmla="*/ 20360 w 19684"/>
              <a:gd name="T5" fmla="*/ 20569 h 20320"/>
              <a:gd name="T6" fmla="*/ 0 w 19684"/>
              <a:gd name="T7" fmla="*/ 20569 h 20320"/>
              <a:gd name="T8" fmla="*/ 0 w 19684"/>
              <a:gd name="T9" fmla="*/ 0 h 20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4" h="20320">
                <a:moveTo>
                  <a:pt x="0" y="0"/>
                </a:moveTo>
                <a:lnTo>
                  <a:pt x="19420" y="0"/>
                </a:lnTo>
                <a:lnTo>
                  <a:pt x="19420" y="20253"/>
                </a:lnTo>
                <a:lnTo>
                  <a:pt x="0" y="202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4" name="object 7"/>
          <p:cNvSpPr>
            <a:spLocks/>
          </p:cNvSpPr>
          <p:nvPr userDrawn="1"/>
        </p:nvSpPr>
        <p:spPr bwMode="auto">
          <a:xfrm>
            <a:off x="9035212" y="6228905"/>
            <a:ext cx="0" cy="60141"/>
          </a:xfrm>
          <a:custGeom>
            <a:avLst/>
            <a:gdLst>
              <a:gd name="T0" fmla="*/ 0 h 99059"/>
              <a:gd name="T1" fmla="*/ 100005 h 99059"/>
              <a:gd name="T2" fmla="*/ 0 60000 65536"/>
              <a:gd name="T3" fmla="*/ 0 60000 65536"/>
            </a:gdLst>
            <a:ahLst/>
            <a:cxnLst>
              <a:cxn ang="T2">
                <a:pos x="0" y="T0"/>
              </a:cxn>
              <a:cxn ang="T3">
                <a:pos x="0" y="T1"/>
              </a:cxn>
            </a:cxnLst>
            <a:rect l="0" t="0" r="r" b="b"/>
            <a:pathLst>
              <a:path h="99059">
                <a:moveTo>
                  <a:pt x="0" y="0"/>
                </a:moveTo>
                <a:lnTo>
                  <a:pt x="0" y="99052"/>
                </a:lnTo>
              </a:path>
            </a:pathLst>
          </a:custGeom>
          <a:noFill/>
          <a:ln w="170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5" name="object 8"/>
          <p:cNvSpPr>
            <a:spLocks noChangeArrowheads="1"/>
          </p:cNvSpPr>
          <p:nvPr userDrawn="1"/>
        </p:nvSpPr>
        <p:spPr bwMode="auto">
          <a:xfrm>
            <a:off x="9052541" y="6226996"/>
            <a:ext cx="54875" cy="63959"/>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86" name="object 9"/>
          <p:cNvSpPr>
            <a:spLocks noChangeArrowheads="1"/>
          </p:cNvSpPr>
          <p:nvPr userDrawn="1"/>
        </p:nvSpPr>
        <p:spPr bwMode="auto">
          <a:xfrm>
            <a:off x="9655210" y="6171627"/>
            <a:ext cx="647916" cy="232928"/>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87" name="object 10"/>
          <p:cNvSpPr>
            <a:spLocks noChangeArrowheads="1"/>
          </p:cNvSpPr>
          <p:nvPr userDrawn="1"/>
        </p:nvSpPr>
        <p:spPr bwMode="auto">
          <a:xfrm>
            <a:off x="10426355" y="6172582"/>
            <a:ext cx="150186" cy="1470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88" name="object 11"/>
          <p:cNvSpPr>
            <a:spLocks/>
          </p:cNvSpPr>
          <p:nvPr userDrawn="1"/>
        </p:nvSpPr>
        <p:spPr bwMode="auto">
          <a:xfrm>
            <a:off x="10593870" y="6088575"/>
            <a:ext cx="180031" cy="234837"/>
          </a:xfrm>
          <a:custGeom>
            <a:avLst/>
            <a:gdLst>
              <a:gd name="T0" fmla="*/ 195372 w 297180"/>
              <a:gd name="T1" fmla="*/ 357977 h 389890"/>
              <a:gd name="T2" fmla="*/ 196026 w 297180"/>
              <a:gd name="T3" fmla="*/ 364054 h 389890"/>
              <a:gd name="T4" fmla="*/ 195944 w 297180"/>
              <a:gd name="T5" fmla="*/ 389808 h 389890"/>
              <a:gd name="T6" fmla="*/ 200998 w 297180"/>
              <a:gd name="T7" fmla="*/ 390381 h 389890"/>
              <a:gd name="T8" fmla="*/ 208935 w 297180"/>
              <a:gd name="T9" fmla="*/ 388848 h 389890"/>
              <a:gd name="T10" fmla="*/ 224003 w 297180"/>
              <a:gd name="T11" fmla="*/ 381587 h 389890"/>
              <a:gd name="T12" fmla="*/ 251934 w 297180"/>
              <a:gd name="T13" fmla="*/ 374691 h 389890"/>
              <a:gd name="T14" fmla="*/ 278733 w 297180"/>
              <a:gd name="T15" fmla="*/ 371040 h 389890"/>
              <a:gd name="T16" fmla="*/ 294779 w 297180"/>
              <a:gd name="T17" fmla="*/ 367691 h 389890"/>
              <a:gd name="T18" fmla="*/ 296791 w 297180"/>
              <a:gd name="T19" fmla="*/ 361651 h 389890"/>
              <a:gd name="T20" fmla="*/ 296649 w 297180"/>
              <a:gd name="T21" fmla="*/ 357977 h 389890"/>
              <a:gd name="T22" fmla="*/ 117166 w 297180"/>
              <a:gd name="T23" fmla="*/ 141043 h 389890"/>
              <a:gd name="T24" fmla="*/ 67064 w 297180"/>
              <a:gd name="T25" fmla="*/ 153324 h 389890"/>
              <a:gd name="T26" fmla="*/ 3329 w 297180"/>
              <a:gd name="T27" fmla="*/ 232879 h 389890"/>
              <a:gd name="T28" fmla="*/ 759 w 297180"/>
              <a:gd name="T29" fmla="*/ 277292 h 389890"/>
              <a:gd name="T30" fmla="*/ 41474 w 297180"/>
              <a:gd name="T31" fmla="*/ 360293 h 389890"/>
              <a:gd name="T32" fmla="*/ 113726 w 297180"/>
              <a:gd name="T33" fmla="*/ 384639 h 389890"/>
              <a:gd name="T34" fmla="*/ 166438 w 297180"/>
              <a:gd name="T35" fmla="*/ 373878 h 389890"/>
              <a:gd name="T36" fmla="*/ 192503 w 297180"/>
              <a:gd name="T37" fmla="*/ 359522 h 389890"/>
              <a:gd name="T38" fmla="*/ 296649 w 297180"/>
              <a:gd name="T39" fmla="*/ 357977 h 389890"/>
              <a:gd name="T40" fmla="*/ 295351 w 297180"/>
              <a:gd name="T41" fmla="*/ 353619 h 389890"/>
              <a:gd name="T42" fmla="*/ 288383 w 297180"/>
              <a:gd name="T43" fmla="*/ 352373 h 389890"/>
              <a:gd name="T44" fmla="*/ 148961 w 297180"/>
              <a:gd name="T45" fmla="*/ 352174 h 389890"/>
              <a:gd name="T46" fmla="*/ 100590 w 297180"/>
              <a:gd name="T47" fmla="*/ 334155 h 389890"/>
              <a:gd name="T48" fmla="*/ 70183 w 297180"/>
              <a:gd name="T49" fmla="*/ 251503 h 389890"/>
              <a:gd name="T50" fmla="*/ 80676 w 297180"/>
              <a:gd name="T51" fmla="*/ 201813 h 389890"/>
              <a:gd name="T52" fmla="*/ 127661 w 297180"/>
              <a:gd name="T53" fmla="*/ 163160 h 389890"/>
              <a:gd name="T54" fmla="*/ 257682 w 297180"/>
              <a:gd name="T55" fmla="*/ 162587 h 389890"/>
              <a:gd name="T56" fmla="*/ 178600 w 297180"/>
              <a:gd name="T57" fmla="*/ 153164 h 389890"/>
              <a:gd name="T58" fmla="*/ 148663 w 297180"/>
              <a:gd name="T59" fmla="*/ 142391 h 389890"/>
              <a:gd name="T60" fmla="*/ 257676 w 297180"/>
              <a:gd name="T61" fmla="*/ 163160 h 389890"/>
              <a:gd name="T62" fmla="*/ 146687 w 297180"/>
              <a:gd name="T63" fmla="*/ 164006 h 389890"/>
              <a:gd name="T64" fmla="*/ 186061 w 297180"/>
              <a:gd name="T65" fmla="*/ 193039 h 389890"/>
              <a:gd name="T66" fmla="*/ 194994 w 297180"/>
              <a:gd name="T67" fmla="*/ 329771 h 389890"/>
              <a:gd name="T68" fmla="*/ 158126 w 297180"/>
              <a:gd name="T69" fmla="*/ 352174 h 389890"/>
              <a:gd name="T70" fmla="*/ 258402 w 297180"/>
              <a:gd name="T71" fmla="*/ 298651 h 389890"/>
              <a:gd name="T72" fmla="*/ 258116 w 297180"/>
              <a:gd name="T73" fmla="*/ 292424 h 389890"/>
              <a:gd name="T74" fmla="*/ 257687 w 297180"/>
              <a:gd name="T75" fmla="*/ 279644 h 389890"/>
              <a:gd name="T76" fmla="*/ 257647 w 297180"/>
              <a:gd name="T77" fmla="*/ 251503 h 389890"/>
              <a:gd name="T78" fmla="*/ 258116 w 297180"/>
              <a:gd name="T79" fmla="*/ 242449 h 389890"/>
              <a:gd name="T80" fmla="*/ 258402 w 297180"/>
              <a:gd name="T81" fmla="*/ 220619 h 389890"/>
              <a:gd name="T82" fmla="*/ 257545 w 297180"/>
              <a:gd name="T83" fmla="*/ 211130 h 389890"/>
              <a:gd name="T84" fmla="*/ 257696 w 297180"/>
              <a:gd name="T85" fmla="*/ 203380 h 389890"/>
              <a:gd name="T86" fmla="*/ 257632 w 297180"/>
              <a:gd name="T87" fmla="*/ 188640 h 389890"/>
              <a:gd name="T88" fmla="*/ 251907 w 297180"/>
              <a:gd name="T89" fmla="*/ 0 h 389890"/>
              <a:gd name="T90" fmla="*/ 246082 w 297180"/>
              <a:gd name="T91" fmla="*/ 672 h 389890"/>
              <a:gd name="T92" fmla="*/ 202253 w 297180"/>
              <a:gd name="T93" fmla="*/ 10634 h 389890"/>
              <a:gd name="T94" fmla="*/ 158325 w 297180"/>
              <a:gd name="T95" fmla="*/ 17235 h 389890"/>
              <a:gd name="T96" fmla="*/ 154699 w 297180"/>
              <a:gd name="T97" fmla="*/ 32178 h 389890"/>
              <a:gd name="T98" fmla="*/ 164870 w 297180"/>
              <a:gd name="T99" fmla="*/ 35529 h 389890"/>
              <a:gd name="T100" fmla="*/ 184195 w 297180"/>
              <a:gd name="T101" fmla="*/ 39065 h 389890"/>
              <a:gd name="T102" fmla="*/ 194515 w 297180"/>
              <a:gd name="T103" fmla="*/ 105714 h 389890"/>
              <a:gd name="T104" fmla="*/ 193441 w 297180"/>
              <a:gd name="T105" fmla="*/ 141043 h 389890"/>
              <a:gd name="T106" fmla="*/ 193088 w 297180"/>
              <a:gd name="T107" fmla="*/ 162587 h 389890"/>
              <a:gd name="T108" fmla="*/ 257895 w 297180"/>
              <a:gd name="T109" fmla="*/ 153164 h 389890"/>
              <a:gd name="T110" fmla="*/ 258688 w 297180"/>
              <a:gd name="T111" fmla="*/ 129836 h 389890"/>
              <a:gd name="T112" fmla="*/ 258116 w 297180"/>
              <a:gd name="T113" fmla="*/ 85602 h 389890"/>
              <a:gd name="T114" fmla="*/ 257819 w 297180"/>
              <a:gd name="T115" fmla="*/ 61767 h 389890"/>
              <a:gd name="T116" fmla="*/ 257028 w 297180"/>
              <a:gd name="T117" fmla="*/ 24653 h 389890"/>
              <a:gd name="T118" fmla="*/ 257183 w 297180"/>
              <a:gd name="T119" fmla="*/ 10634 h 389890"/>
              <a:gd name="T120" fmla="*/ 256676 w 297180"/>
              <a:gd name="T121" fmla="*/ 4594 h 389890"/>
              <a:gd name="T122" fmla="*/ 253434 w 297180"/>
              <a:gd name="T123" fmla="*/ 198 h 3898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7180" h="389890">
                <a:moveTo>
                  <a:pt x="296966" y="357395"/>
                </a:moveTo>
                <a:lnTo>
                  <a:pt x="195581" y="357395"/>
                </a:lnTo>
                <a:lnTo>
                  <a:pt x="196140" y="360963"/>
                </a:lnTo>
                <a:lnTo>
                  <a:pt x="196235" y="363462"/>
                </a:lnTo>
                <a:lnTo>
                  <a:pt x="196355" y="385158"/>
                </a:lnTo>
                <a:lnTo>
                  <a:pt x="196153" y="389174"/>
                </a:lnTo>
                <a:lnTo>
                  <a:pt x="198826" y="389547"/>
                </a:lnTo>
                <a:lnTo>
                  <a:pt x="201213" y="389746"/>
                </a:lnTo>
                <a:lnTo>
                  <a:pt x="205428" y="389746"/>
                </a:lnTo>
                <a:lnTo>
                  <a:pt x="209158" y="388216"/>
                </a:lnTo>
                <a:lnTo>
                  <a:pt x="214517" y="385158"/>
                </a:lnTo>
                <a:lnTo>
                  <a:pt x="224242" y="380967"/>
                </a:lnTo>
                <a:lnTo>
                  <a:pt x="236804" y="377274"/>
                </a:lnTo>
                <a:lnTo>
                  <a:pt x="252203" y="374082"/>
                </a:lnTo>
                <a:lnTo>
                  <a:pt x="270440" y="371395"/>
                </a:lnTo>
                <a:lnTo>
                  <a:pt x="279031" y="370437"/>
                </a:lnTo>
                <a:lnTo>
                  <a:pt x="287261" y="369008"/>
                </a:lnTo>
                <a:lnTo>
                  <a:pt x="295094" y="367093"/>
                </a:lnTo>
                <a:lnTo>
                  <a:pt x="296437" y="363649"/>
                </a:lnTo>
                <a:lnTo>
                  <a:pt x="297108" y="361063"/>
                </a:lnTo>
                <a:lnTo>
                  <a:pt x="297108" y="358017"/>
                </a:lnTo>
                <a:lnTo>
                  <a:pt x="296966" y="357395"/>
                </a:lnTo>
                <a:close/>
              </a:path>
              <a:path w="297180" h="389890">
                <a:moveTo>
                  <a:pt x="133355" y="140814"/>
                </a:moveTo>
                <a:lnTo>
                  <a:pt x="117291" y="140814"/>
                </a:lnTo>
                <a:lnTo>
                  <a:pt x="106059" y="142087"/>
                </a:lnTo>
                <a:lnTo>
                  <a:pt x="67136" y="153075"/>
                </a:lnTo>
                <a:lnTo>
                  <a:pt x="30002" y="183028"/>
                </a:lnTo>
                <a:lnTo>
                  <a:pt x="3333" y="232500"/>
                </a:lnTo>
                <a:lnTo>
                  <a:pt x="0" y="260406"/>
                </a:lnTo>
                <a:lnTo>
                  <a:pt x="760" y="276841"/>
                </a:lnTo>
                <a:lnTo>
                  <a:pt x="12184" y="322061"/>
                </a:lnTo>
                <a:lnTo>
                  <a:pt x="41518" y="359707"/>
                </a:lnTo>
                <a:lnTo>
                  <a:pt x="81373" y="380573"/>
                </a:lnTo>
                <a:lnTo>
                  <a:pt x="113847" y="384014"/>
                </a:lnTo>
                <a:lnTo>
                  <a:pt x="123743" y="383734"/>
                </a:lnTo>
                <a:lnTo>
                  <a:pt x="166616" y="373270"/>
                </a:lnTo>
                <a:lnTo>
                  <a:pt x="189178" y="360963"/>
                </a:lnTo>
                <a:lnTo>
                  <a:pt x="192709" y="358937"/>
                </a:lnTo>
                <a:lnTo>
                  <a:pt x="195581" y="357395"/>
                </a:lnTo>
                <a:lnTo>
                  <a:pt x="296966" y="357395"/>
                </a:lnTo>
                <a:lnTo>
                  <a:pt x="296623" y="355903"/>
                </a:lnTo>
                <a:lnTo>
                  <a:pt x="295666" y="353044"/>
                </a:lnTo>
                <a:lnTo>
                  <a:pt x="292421" y="352273"/>
                </a:lnTo>
                <a:lnTo>
                  <a:pt x="288691" y="351800"/>
                </a:lnTo>
                <a:lnTo>
                  <a:pt x="284489" y="351601"/>
                </a:lnTo>
                <a:lnTo>
                  <a:pt x="149120" y="351601"/>
                </a:lnTo>
                <a:lnTo>
                  <a:pt x="145676" y="351415"/>
                </a:lnTo>
                <a:lnTo>
                  <a:pt x="100697" y="333612"/>
                </a:lnTo>
                <a:lnTo>
                  <a:pt x="75208" y="292294"/>
                </a:lnTo>
                <a:lnTo>
                  <a:pt x="70258" y="251094"/>
                </a:lnTo>
                <a:lnTo>
                  <a:pt x="70724" y="241180"/>
                </a:lnTo>
                <a:lnTo>
                  <a:pt x="80762" y="201485"/>
                </a:lnTo>
                <a:lnTo>
                  <a:pt x="104722" y="170541"/>
                </a:lnTo>
                <a:lnTo>
                  <a:pt x="127797" y="162895"/>
                </a:lnTo>
                <a:lnTo>
                  <a:pt x="257951" y="162895"/>
                </a:lnTo>
                <a:lnTo>
                  <a:pt x="257957" y="162323"/>
                </a:lnTo>
                <a:lnTo>
                  <a:pt x="193294" y="162323"/>
                </a:lnTo>
                <a:lnTo>
                  <a:pt x="178791" y="152915"/>
                </a:lnTo>
                <a:lnTo>
                  <a:pt x="163968" y="146193"/>
                </a:lnTo>
                <a:lnTo>
                  <a:pt x="148822" y="142159"/>
                </a:lnTo>
                <a:lnTo>
                  <a:pt x="133355" y="140814"/>
                </a:lnTo>
                <a:close/>
              </a:path>
              <a:path w="297180" h="389890">
                <a:moveTo>
                  <a:pt x="257951" y="162895"/>
                </a:moveTo>
                <a:lnTo>
                  <a:pt x="136214" y="162895"/>
                </a:lnTo>
                <a:lnTo>
                  <a:pt x="146844" y="163739"/>
                </a:lnTo>
                <a:lnTo>
                  <a:pt x="156651" y="166268"/>
                </a:lnTo>
                <a:lnTo>
                  <a:pt x="186260" y="192725"/>
                </a:lnTo>
                <a:lnTo>
                  <a:pt x="194635" y="251094"/>
                </a:lnTo>
                <a:lnTo>
                  <a:pt x="195202" y="329235"/>
                </a:lnTo>
                <a:lnTo>
                  <a:pt x="195009" y="336110"/>
                </a:lnTo>
                <a:lnTo>
                  <a:pt x="158295" y="351601"/>
                </a:lnTo>
                <a:lnTo>
                  <a:pt x="284489" y="351601"/>
                </a:lnTo>
                <a:lnTo>
                  <a:pt x="258678" y="298165"/>
                </a:lnTo>
                <a:lnTo>
                  <a:pt x="258579" y="295206"/>
                </a:lnTo>
                <a:lnTo>
                  <a:pt x="258392" y="291949"/>
                </a:lnTo>
                <a:lnTo>
                  <a:pt x="258140" y="285747"/>
                </a:lnTo>
                <a:lnTo>
                  <a:pt x="257962" y="279189"/>
                </a:lnTo>
                <a:lnTo>
                  <a:pt x="257855" y="272272"/>
                </a:lnTo>
                <a:lnTo>
                  <a:pt x="257922" y="251094"/>
                </a:lnTo>
                <a:lnTo>
                  <a:pt x="258007" y="247600"/>
                </a:lnTo>
                <a:lnTo>
                  <a:pt x="258392" y="242055"/>
                </a:lnTo>
                <a:lnTo>
                  <a:pt x="258678" y="236025"/>
                </a:lnTo>
                <a:lnTo>
                  <a:pt x="258678" y="220260"/>
                </a:lnTo>
                <a:lnTo>
                  <a:pt x="258087" y="214802"/>
                </a:lnTo>
                <a:lnTo>
                  <a:pt x="257820" y="210787"/>
                </a:lnTo>
                <a:lnTo>
                  <a:pt x="257907" y="204098"/>
                </a:lnTo>
                <a:lnTo>
                  <a:pt x="257971" y="203049"/>
                </a:lnTo>
                <a:lnTo>
                  <a:pt x="258094" y="190434"/>
                </a:lnTo>
                <a:lnTo>
                  <a:pt x="257907" y="188333"/>
                </a:lnTo>
                <a:lnTo>
                  <a:pt x="257951" y="162895"/>
                </a:lnTo>
                <a:close/>
              </a:path>
              <a:path w="297180" h="389890">
                <a:moveTo>
                  <a:pt x="252176" y="0"/>
                </a:moveTo>
                <a:lnTo>
                  <a:pt x="249876" y="0"/>
                </a:lnTo>
                <a:lnTo>
                  <a:pt x="246345" y="671"/>
                </a:lnTo>
                <a:lnTo>
                  <a:pt x="212216" y="8603"/>
                </a:lnTo>
                <a:lnTo>
                  <a:pt x="202469" y="10617"/>
                </a:lnTo>
                <a:lnTo>
                  <a:pt x="163169" y="16597"/>
                </a:lnTo>
                <a:lnTo>
                  <a:pt x="158494" y="17207"/>
                </a:lnTo>
                <a:lnTo>
                  <a:pt x="154864" y="18350"/>
                </a:lnTo>
                <a:lnTo>
                  <a:pt x="154864" y="32126"/>
                </a:lnTo>
                <a:lnTo>
                  <a:pt x="159252" y="34227"/>
                </a:lnTo>
                <a:lnTo>
                  <a:pt x="165046" y="35471"/>
                </a:lnTo>
                <a:lnTo>
                  <a:pt x="179381" y="36241"/>
                </a:lnTo>
                <a:lnTo>
                  <a:pt x="184392" y="39001"/>
                </a:lnTo>
                <a:lnTo>
                  <a:pt x="194257" y="83531"/>
                </a:lnTo>
                <a:lnTo>
                  <a:pt x="194723" y="105542"/>
                </a:lnTo>
                <a:lnTo>
                  <a:pt x="193580" y="136227"/>
                </a:lnTo>
                <a:lnTo>
                  <a:pt x="193648" y="140814"/>
                </a:lnTo>
                <a:lnTo>
                  <a:pt x="193742" y="156929"/>
                </a:lnTo>
                <a:lnTo>
                  <a:pt x="193294" y="162323"/>
                </a:lnTo>
                <a:lnTo>
                  <a:pt x="257957" y="162323"/>
                </a:lnTo>
                <a:lnTo>
                  <a:pt x="258170" y="152915"/>
                </a:lnTo>
                <a:lnTo>
                  <a:pt x="258599" y="140814"/>
                </a:lnTo>
                <a:lnTo>
                  <a:pt x="258964" y="129625"/>
                </a:lnTo>
                <a:lnTo>
                  <a:pt x="258094" y="99811"/>
                </a:lnTo>
                <a:lnTo>
                  <a:pt x="258392" y="85463"/>
                </a:lnTo>
                <a:lnTo>
                  <a:pt x="258094" y="77146"/>
                </a:lnTo>
                <a:lnTo>
                  <a:pt x="258094" y="61667"/>
                </a:lnTo>
                <a:lnTo>
                  <a:pt x="257435" y="32126"/>
                </a:lnTo>
                <a:lnTo>
                  <a:pt x="257302" y="24613"/>
                </a:lnTo>
                <a:lnTo>
                  <a:pt x="257291" y="13138"/>
                </a:lnTo>
                <a:lnTo>
                  <a:pt x="257458" y="10617"/>
                </a:lnTo>
                <a:lnTo>
                  <a:pt x="257534" y="7559"/>
                </a:lnTo>
                <a:lnTo>
                  <a:pt x="256950" y="4587"/>
                </a:lnTo>
                <a:lnTo>
                  <a:pt x="255806" y="571"/>
                </a:lnTo>
                <a:lnTo>
                  <a:pt x="253705" y="198"/>
                </a:lnTo>
                <a:lnTo>
                  <a:pt x="252176"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89" name="object 12"/>
          <p:cNvSpPr>
            <a:spLocks/>
          </p:cNvSpPr>
          <p:nvPr userDrawn="1"/>
        </p:nvSpPr>
        <p:spPr bwMode="auto">
          <a:xfrm>
            <a:off x="10773901" y="6177355"/>
            <a:ext cx="168477" cy="144148"/>
          </a:xfrm>
          <a:custGeom>
            <a:avLst/>
            <a:gdLst>
              <a:gd name="T0" fmla="*/ 1427 w 278130"/>
              <a:gd name="T1" fmla="*/ 854 h 240665"/>
              <a:gd name="T2" fmla="*/ 0 w 278130"/>
              <a:gd name="T3" fmla="*/ 6018 h 240665"/>
              <a:gd name="T4" fmla="*/ 27225 w 278130"/>
              <a:gd name="T5" fmla="*/ 26872 h 240665"/>
              <a:gd name="T6" fmla="*/ 48260 w 278130"/>
              <a:gd name="T7" fmla="*/ 70260 h 240665"/>
              <a:gd name="T8" fmla="*/ 102541 w 278130"/>
              <a:gd name="T9" fmla="*/ 192751 h 240665"/>
              <a:gd name="T10" fmla="*/ 114360 w 278130"/>
              <a:gd name="T11" fmla="*/ 218135 h 240665"/>
              <a:gd name="T12" fmla="*/ 125751 w 278130"/>
              <a:gd name="T13" fmla="*/ 239375 h 240665"/>
              <a:gd name="T14" fmla="*/ 151247 w 278130"/>
              <a:gd name="T15" fmla="*/ 234608 h 240665"/>
              <a:gd name="T16" fmla="*/ 157257 w 278130"/>
              <a:gd name="T17" fmla="*/ 222496 h 240665"/>
              <a:gd name="T18" fmla="*/ 162125 w 278130"/>
              <a:gd name="T19" fmla="*/ 212292 h 240665"/>
              <a:gd name="T20" fmla="*/ 179290 w 278130"/>
              <a:gd name="T21" fmla="*/ 171018 h 240665"/>
              <a:gd name="T22" fmla="*/ 156114 w 278130"/>
              <a:gd name="T23" fmla="*/ 166435 h 240665"/>
              <a:gd name="T24" fmla="*/ 149520 w 278130"/>
              <a:gd name="T25" fmla="*/ 149556 h 240665"/>
              <a:gd name="T26" fmla="*/ 137279 w 278130"/>
              <a:gd name="T27" fmla="*/ 120030 h 240665"/>
              <a:gd name="T28" fmla="*/ 118871 w 278130"/>
              <a:gd name="T29" fmla="*/ 80629 h 240665"/>
              <a:gd name="T30" fmla="*/ 111134 w 278130"/>
              <a:gd name="T31" fmla="*/ 64605 h 240665"/>
              <a:gd name="T32" fmla="*/ 105223 w 278130"/>
              <a:gd name="T33" fmla="*/ 49546 h 240665"/>
              <a:gd name="T34" fmla="*/ 101398 w 278130"/>
              <a:gd name="T35" fmla="*/ 41447 h 240665"/>
              <a:gd name="T36" fmla="*/ 97672 w 278130"/>
              <a:gd name="T37" fmla="*/ 32680 h 240665"/>
              <a:gd name="T38" fmla="*/ 98560 w 278130"/>
              <a:gd name="T39" fmla="*/ 26859 h 240665"/>
              <a:gd name="T40" fmla="*/ 102541 w 278130"/>
              <a:gd name="T41" fmla="*/ 24023 h 240665"/>
              <a:gd name="T42" fmla="*/ 117728 w 278130"/>
              <a:gd name="T43" fmla="*/ 21163 h 240665"/>
              <a:gd name="T44" fmla="*/ 126707 w 278130"/>
              <a:gd name="T45" fmla="*/ 20023 h 240665"/>
              <a:gd name="T46" fmla="*/ 131059 w 278130"/>
              <a:gd name="T47" fmla="*/ 14947 h 240665"/>
              <a:gd name="T48" fmla="*/ 131240 w 278130"/>
              <a:gd name="T49" fmla="*/ 6018 h 240665"/>
              <a:gd name="T50" fmla="*/ 130218 w 278130"/>
              <a:gd name="T51" fmla="*/ 2278 h 240665"/>
              <a:gd name="T52" fmla="*/ 8022 w 278130"/>
              <a:gd name="T53" fmla="*/ 569 h 240665"/>
              <a:gd name="T54" fmla="*/ 170711 w 278130"/>
              <a:gd name="T55" fmla="*/ 854 h 240665"/>
              <a:gd name="T56" fmla="*/ 168537 w 278130"/>
              <a:gd name="T57" fmla="*/ 6018 h 240665"/>
              <a:gd name="T58" fmla="*/ 168622 w 278130"/>
              <a:gd name="T59" fmla="*/ 17201 h 240665"/>
              <a:gd name="T60" fmla="*/ 173587 w 278130"/>
              <a:gd name="T61" fmla="*/ 21138 h 240665"/>
              <a:gd name="T62" fmla="*/ 184474 w 278130"/>
              <a:gd name="T63" fmla="*/ 21298 h 240665"/>
              <a:gd name="T64" fmla="*/ 200228 w 278130"/>
              <a:gd name="T65" fmla="*/ 22585 h 240665"/>
              <a:gd name="T66" fmla="*/ 207782 w 278130"/>
              <a:gd name="T67" fmla="*/ 29881 h 240665"/>
              <a:gd name="T68" fmla="*/ 168632 w 278130"/>
              <a:gd name="T69" fmla="*/ 146419 h 240665"/>
              <a:gd name="T70" fmla="*/ 179290 w 278130"/>
              <a:gd name="T71" fmla="*/ 171018 h 240665"/>
              <a:gd name="T72" fmla="*/ 208693 w 278130"/>
              <a:gd name="T73" fmla="*/ 101313 h 240665"/>
              <a:gd name="T74" fmla="*/ 226887 w 278130"/>
              <a:gd name="T75" fmla="*/ 55975 h 240665"/>
              <a:gd name="T76" fmla="*/ 234600 w 278130"/>
              <a:gd name="T77" fmla="*/ 34859 h 240665"/>
              <a:gd name="T78" fmla="*/ 277794 w 278130"/>
              <a:gd name="T79" fmla="*/ 12408 h 240665"/>
              <a:gd name="T80" fmla="*/ 277616 w 278130"/>
              <a:gd name="T81" fmla="*/ 1423 h 240665"/>
              <a:gd name="T82" fmla="*/ 239686 w 278130"/>
              <a:gd name="T83" fmla="*/ 1352 h 240665"/>
              <a:gd name="T84" fmla="*/ 226226 w 278130"/>
              <a:gd name="T85" fmla="*/ 781 h 240665"/>
              <a:gd name="T86" fmla="*/ 205666 w 278130"/>
              <a:gd name="T87" fmla="*/ 284 h 240665"/>
              <a:gd name="T88" fmla="*/ 129762 w 278130"/>
              <a:gd name="T89" fmla="*/ 854 h 240665"/>
              <a:gd name="T90" fmla="*/ 85365 w 278130"/>
              <a:gd name="T91" fmla="*/ 2278 h 240665"/>
              <a:gd name="T92" fmla="*/ 129762 w 278130"/>
              <a:gd name="T93" fmla="*/ 854 h 240665"/>
              <a:gd name="T94" fmla="*/ 269546 w 278130"/>
              <a:gd name="T95" fmla="*/ 284 h 240665"/>
              <a:gd name="T96" fmla="*/ 277616 w 278130"/>
              <a:gd name="T97" fmla="*/ 1423 h 240665"/>
              <a:gd name="T98" fmla="*/ 274129 w 278130"/>
              <a:gd name="T99" fmla="*/ 371 h 240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130" h="240665">
                <a:moveTo>
                  <a:pt x="8031" y="571"/>
                </a:moveTo>
                <a:lnTo>
                  <a:pt x="1429" y="857"/>
                </a:lnTo>
                <a:lnTo>
                  <a:pt x="472" y="3120"/>
                </a:lnTo>
                <a:lnTo>
                  <a:pt x="0" y="6042"/>
                </a:lnTo>
                <a:lnTo>
                  <a:pt x="75" y="13489"/>
                </a:lnTo>
                <a:lnTo>
                  <a:pt x="27256" y="26979"/>
                </a:lnTo>
                <a:lnTo>
                  <a:pt x="28197" y="27725"/>
                </a:lnTo>
                <a:lnTo>
                  <a:pt x="48315" y="70539"/>
                </a:lnTo>
                <a:lnTo>
                  <a:pt x="63656" y="106226"/>
                </a:lnTo>
                <a:lnTo>
                  <a:pt x="102658" y="193517"/>
                </a:lnTo>
                <a:lnTo>
                  <a:pt x="108628" y="206779"/>
                </a:lnTo>
                <a:lnTo>
                  <a:pt x="114491" y="219002"/>
                </a:lnTo>
                <a:lnTo>
                  <a:pt x="120246" y="230184"/>
                </a:lnTo>
                <a:lnTo>
                  <a:pt x="125895" y="240327"/>
                </a:lnTo>
                <a:lnTo>
                  <a:pt x="149120" y="240327"/>
                </a:lnTo>
                <a:lnTo>
                  <a:pt x="151420" y="235541"/>
                </a:lnTo>
                <a:lnTo>
                  <a:pt x="154192" y="229896"/>
                </a:lnTo>
                <a:lnTo>
                  <a:pt x="157437" y="223381"/>
                </a:lnTo>
                <a:lnTo>
                  <a:pt x="159352" y="219738"/>
                </a:lnTo>
                <a:lnTo>
                  <a:pt x="162311" y="213136"/>
                </a:lnTo>
                <a:lnTo>
                  <a:pt x="166327" y="203563"/>
                </a:lnTo>
                <a:lnTo>
                  <a:pt x="179495" y="171698"/>
                </a:lnTo>
                <a:lnTo>
                  <a:pt x="158593" y="171698"/>
                </a:lnTo>
                <a:lnTo>
                  <a:pt x="156293" y="167097"/>
                </a:lnTo>
                <a:lnTo>
                  <a:pt x="153322" y="159924"/>
                </a:lnTo>
                <a:lnTo>
                  <a:pt x="149691" y="150151"/>
                </a:lnTo>
                <a:lnTo>
                  <a:pt x="144334" y="136568"/>
                </a:lnTo>
                <a:lnTo>
                  <a:pt x="137436" y="120507"/>
                </a:lnTo>
                <a:lnTo>
                  <a:pt x="128875" y="101716"/>
                </a:lnTo>
                <a:lnTo>
                  <a:pt x="119007" y="80950"/>
                </a:lnTo>
                <a:lnTo>
                  <a:pt x="114419" y="71762"/>
                </a:lnTo>
                <a:lnTo>
                  <a:pt x="111261" y="64862"/>
                </a:lnTo>
                <a:lnTo>
                  <a:pt x="109546" y="60274"/>
                </a:lnTo>
                <a:lnTo>
                  <a:pt x="105343" y="49743"/>
                </a:lnTo>
                <a:lnTo>
                  <a:pt x="102658" y="43527"/>
                </a:lnTo>
                <a:lnTo>
                  <a:pt x="101514" y="41612"/>
                </a:lnTo>
                <a:lnTo>
                  <a:pt x="99027" y="36838"/>
                </a:lnTo>
                <a:lnTo>
                  <a:pt x="97784" y="32810"/>
                </a:lnTo>
                <a:lnTo>
                  <a:pt x="97784" y="28235"/>
                </a:lnTo>
                <a:lnTo>
                  <a:pt x="98673" y="26966"/>
                </a:lnTo>
                <a:lnTo>
                  <a:pt x="100370" y="25835"/>
                </a:lnTo>
                <a:lnTo>
                  <a:pt x="102658" y="24119"/>
                </a:lnTo>
                <a:lnTo>
                  <a:pt x="108489" y="22590"/>
                </a:lnTo>
                <a:lnTo>
                  <a:pt x="117863" y="21247"/>
                </a:lnTo>
                <a:lnTo>
                  <a:pt x="122637" y="20675"/>
                </a:lnTo>
                <a:lnTo>
                  <a:pt x="126852" y="20103"/>
                </a:lnTo>
                <a:lnTo>
                  <a:pt x="130483" y="19532"/>
                </a:lnTo>
                <a:lnTo>
                  <a:pt x="131209" y="15006"/>
                </a:lnTo>
                <a:lnTo>
                  <a:pt x="131501" y="12457"/>
                </a:lnTo>
                <a:lnTo>
                  <a:pt x="131390" y="6042"/>
                </a:lnTo>
                <a:lnTo>
                  <a:pt x="131055" y="4438"/>
                </a:lnTo>
                <a:lnTo>
                  <a:pt x="130367" y="2287"/>
                </a:lnTo>
                <a:lnTo>
                  <a:pt x="85463" y="2287"/>
                </a:lnTo>
                <a:lnTo>
                  <a:pt x="8031" y="571"/>
                </a:lnTo>
                <a:close/>
              </a:path>
              <a:path w="278130" h="240665">
                <a:moveTo>
                  <a:pt x="180960" y="0"/>
                </a:moveTo>
                <a:lnTo>
                  <a:pt x="170906" y="857"/>
                </a:lnTo>
                <a:lnTo>
                  <a:pt x="169382" y="3120"/>
                </a:lnTo>
                <a:lnTo>
                  <a:pt x="168730" y="6042"/>
                </a:lnTo>
                <a:lnTo>
                  <a:pt x="168671" y="14807"/>
                </a:lnTo>
                <a:lnTo>
                  <a:pt x="168815" y="17269"/>
                </a:lnTo>
                <a:lnTo>
                  <a:pt x="169199" y="20651"/>
                </a:lnTo>
                <a:lnTo>
                  <a:pt x="173786" y="21222"/>
                </a:lnTo>
                <a:lnTo>
                  <a:pt x="177230" y="21222"/>
                </a:lnTo>
                <a:lnTo>
                  <a:pt x="184685" y="21383"/>
                </a:lnTo>
                <a:lnTo>
                  <a:pt x="192428" y="21867"/>
                </a:lnTo>
                <a:lnTo>
                  <a:pt x="200457" y="22675"/>
                </a:lnTo>
                <a:lnTo>
                  <a:pt x="208773" y="23808"/>
                </a:lnTo>
                <a:lnTo>
                  <a:pt x="208020" y="30000"/>
                </a:lnTo>
                <a:lnTo>
                  <a:pt x="190471" y="88131"/>
                </a:lnTo>
                <a:lnTo>
                  <a:pt x="168825" y="147001"/>
                </a:lnTo>
                <a:lnTo>
                  <a:pt x="158593" y="171698"/>
                </a:lnTo>
                <a:lnTo>
                  <a:pt x="179495" y="171698"/>
                </a:lnTo>
                <a:lnTo>
                  <a:pt x="197297" y="128618"/>
                </a:lnTo>
                <a:lnTo>
                  <a:pt x="208932" y="101716"/>
                </a:lnTo>
                <a:lnTo>
                  <a:pt x="218882" y="77576"/>
                </a:lnTo>
                <a:lnTo>
                  <a:pt x="227147" y="56198"/>
                </a:lnTo>
                <a:lnTo>
                  <a:pt x="233725" y="37584"/>
                </a:lnTo>
                <a:lnTo>
                  <a:pt x="234869" y="34998"/>
                </a:lnTo>
                <a:lnTo>
                  <a:pt x="277887" y="16697"/>
                </a:lnTo>
                <a:lnTo>
                  <a:pt x="278112" y="12457"/>
                </a:lnTo>
                <a:lnTo>
                  <a:pt x="278026" y="3108"/>
                </a:lnTo>
                <a:lnTo>
                  <a:pt x="277934" y="1429"/>
                </a:lnTo>
                <a:lnTo>
                  <a:pt x="246917" y="1429"/>
                </a:lnTo>
                <a:lnTo>
                  <a:pt x="239960" y="1357"/>
                </a:lnTo>
                <a:lnTo>
                  <a:pt x="233150" y="1142"/>
                </a:lnTo>
                <a:lnTo>
                  <a:pt x="226485" y="784"/>
                </a:lnTo>
                <a:lnTo>
                  <a:pt x="219962" y="285"/>
                </a:lnTo>
                <a:lnTo>
                  <a:pt x="205901" y="285"/>
                </a:lnTo>
                <a:lnTo>
                  <a:pt x="180960" y="0"/>
                </a:lnTo>
                <a:close/>
              </a:path>
              <a:path w="278130" h="240665">
                <a:moveTo>
                  <a:pt x="129911" y="857"/>
                </a:moveTo>
                <a:lnTo>
                  <a:pt x="123309" y="857"/>
                </a:lnTo>
                <a:lnTo>
                  <a:pt x="85463" y="2287"/>
                </a:lnTo>
                <a:lnTo>
                  <a:pt x="130367" y="2287"/>
                </a:lnTo>
                <a:lnTo>
                  <a:pt x="129911" y="857"/>
                </a:lnTo>
                <a:close/>
              </a:path>
              <a:path w="278130" h="240665">
                <a:moveTo>
                  <a:pt x="271770" y="285"/>
                </a:moveTo>
                <a:lnTo>
                  <a:pt x="269855" y="285"/>
                </a:lnTo>
                <a:lnTo>
                  <a:pt x="246917" y="1429"/>
                </a:lnTo>
                <a:lnTo>
                  <a:pt x="277934" y="1429"/>
                </a:lnTo>
                <a:lnTo>
                  <a:pt x="277887" y="571"/>
                </a:lnTo>
                <a:lnTo>
                  <a:pt x="274443" y="372"/>
                </a:lnTo>
                <a:lnTo>
                  <a:pt x="271770" y="285"/>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90" name="object 13"/>
          <p:cNvSpPr>
            <a:spLocks/>
          </p:cNvSpPr>
          <p:nvPr userDrawn="1"/>
        </p:nvSpPr>
        <p:spPr bwMode="auto">
          <a:xfrm>
            <a:off x="10943341" y="6170673"/>
            <a:ext cx="160775" cy="151785"/>
          </a:xfrm>
          <a:custGeom>
            <a:avLst/>
            <a:gdLst>
              <a:gd name="T0" fmla="*/ 133986 w 264159"/>
              <a:gd name="T1" fmla="*/ 0 h 251459"/>
              <a:gd name="T2" fmla="*/ 86882 w 264159"/>
              <a:gd name="T3" fmla="*/ 5902 h 251459"/>
              <a:gd name="T4" fmla="*/ 48126 w 264159"/>
              <a:gd name="T5" fmla="*/ 25621 h 251459"/>
              <a:gd name="T6" fmla="*/ 18525 w 264159"/>
              <a:gd name="T7" fmla="*/ 57309 h 251459"/>
              <a:gd name="T8" fmla="*/ 3574 w 264159"/>
              <a:gd name="T9" fmla="*/ 93335 h 251459"/>
              <a:gd name="T10" fmla="*/ 0 w 264159"/>
              <a:gd name="T11" fmla="*/ 122341 h 251459"/>
              <a:gd name="T12" fmla="*/ 837 w 264159"/>
              <a:gd name="T13" fmla="*/ 140568 h 251459"/>
              <a:gd name="T14" fmla="*/ 13400 w 264159"/>
              <a:gd name="T15" fmla="*/ 185965 h 251459"/>
              <a:gd name="T16" fmla="*/ 43546 w 264159"/>
              <a:gd name="T17" fmla="*/ 221321 h 251459"/>
              <a:gd name="T18" fmla="*/ 92749 w 264159"/>
              <a:gd name="T19" fmla="*/ 246849 h 251459"/>
              <a:gd name="T20" fmla="*/ 134273 w 264159"/>
              <a:gd name="T21" fmla="*/ 251884 h 251459"/>
              <a:gd name="T22" fmla="*/ 153686 w 264159"/>
              <a:gd name="T23" fmla="*/ 250824 h 251459"/>
              <a:gd name="T24" fmla="*/ 171874 w 264159"/>
              <a:gd name="T25" fmla="*/ 247641 h 251459"/>
              <a:gd name="T26" fmla="*/ 188836 w 264159"/>
              <a:gd name="T27" fmla="*/ 242334 h 251459"/>
              <a:gd name="T28" fmla="*/ 204572 w 264159"/>
              <a:gd name="T29" fmla="*/ 234899 h 251459"/>
              <a:gd name="T30" fmla="*/ 208838 w 264159"/>
              <a:gd name="T31" fmla="*/ 232029 h 251459"/>
              <a:gd name="T32" fmla="*/ 134422 w 264159"/>
              <a:gd name="T33" fmla="*/ 232029 h 251459"/>
              <a:gd name="T34" fmla="*/ 125944 w 264159"/>
              <a:gd name="T35" fmla="*/ 231595 h 251459"/>
              <a:gd name="T36" fmla="*/ 89702 w 264159"/>
              <a:gd name="T37" fmla="*/ 215205 h 251459"/>
              <a:gd name="T38" fmla="*/ 74267 w 264159"/>
              <a:gd name="T39" fmla="*/ 176106 h 251459"/>
              <a:gd name="T40" fmla="*/ 70524 w 264159"/>
              <a:gd name="T41" fmla="*/ 134884 h 251459"/>
              <a:gd name="T42" fmla="*/ 71010 w 264159"/>
              <a:gd name="T43" fmla="*/ 111587 h 251459"/>
              <a:gd name="T44" fmla="*/ 74841 w 264159"/>
              <a:gd name="T45" fmla="*/ 68290 h 251459"/>
              <a:gd name="T46" fmla="*/ 95130 w 264159"/>
              <a:gd name="T47" fmla="*/ 31687 h 251459"/>
              <a:gd name="T48" fmla="*/ 131827 w 264159"/>
              <a:gd name="T49" fmla="*/ 19281 h 251459"/>
              <a:gd name="T50" fmla="*/ 208161 w 264159"/>
              <a:gd name="T51" fmla="*/ 19281 h 251459"/>
              <a:gd name="T52" fmla="*/ 187577 w 264159"/>
              <a:gd name="T53" fmla="*/ 8847 h 251459"/>
              <a:gd name="T54" fmla="*/ 162437 w 264159"/>
              <a:gd name="T55" fmla="*/ 2211 h 251459"/>
              <a:gd name="T56" fmla="*/ 133986 w 264159"/>
              <a:gd name="T57" fmla="*/ 0 h 251459"/>
              <a:gd name="T58" fmla="*/ 208161 w 264159"/>
              <a:gd name="T59" fmla="*/ 19281 h 251459"/>
              <a:gd name="T60" fmla="*/ 131827 w 264159"/>
              <a:gd name="T61" fmla="*/ 19281 h 251459"/>
              <a:gd name="T62" fmla="*/ 145246 w 264159"/>
              <a:gd name="T63" fmla="*/ 20643 h 251459"/>
              <a:gd name="T64" fmla="*/ 157298 w 264159"/>
              <a:gd name="T65" fmla="*/ 24725 h 251459"/>
              <a:gd name="T66" fmla="*/ 184854 w 264159"/>
              <a:gd name="T67" fmla="*/ 53849 h 251459"/>
              <a:gd name="T68" fmla="*/ 194413 w 264159"/>
              <a:gd name="T69" fmla="*/ 111587 h 251459"/>
              <a:gd name="T70" fmla="*/ 194487 w 264159"/>
              <a:gd name="T71" fmla="*/ 122341 h 251459"/>
              <a:gd name="T72" fmla="*/ 194325 w 264159"/>
              <a:gd name="T73" fmla="*/ 135114 h 251459"/>
              <a:gd name="T74" fmla="*/ 190547 w 264159"/>
              <a:gd name="T75" fmla="*/ 176680 h 251459"/>
              <a:gd name="T76" fmla="*/ 169821 w 264159"/>
              <a:gd name="T77" fmla="*/ 218612 h 251459"/>
              <a:gd name="T78" fmla="*/ 134422 w 264159"/>
              <a:gd name="T79" fmla="*/ 232029 h 251459"/>
              <a:gd name="T80" fmla="*/ 208838 w 264159"/>
              <a:gd name="T81" fmla="*/ 232029 h 251459"/>
              <a:gd name="T82" fmla="*/ 242989 w 264159"/>
              <a:gd name="T83" fmla="*/ 198901 h 251459"/>
              <a:gd name="T84" fmla="*/ 261559 w 264159"/>
              <a:gd name="T85" fmla="*/ 154877 h 251459"/>
              <a:gd name="T86" fmla="*/ 264515 w 264159"/>
              <a:gd name="T87" fmla="*/ 120045 h 251459"/>
              <a:gd name="T88" fmla="*/ 263947 w 264159"/>
              <a:gd name="T89" fmla="*/ 109653 h 251459"/>
              <a:gd name="T90" fmla="*/ 250308 w 264159"/>
              <a:gd name="T91" fmla="*/ 65174 h 251459"/>
              <a:gd name="T92" fmla="*/ 209405 w 264159"/>
              <a:gd name="T93" fmla="*/ 19912 h 251459"/>
              <a:gd name="T94" fmla="*/ 208161 w 264159"/>
              <a:gd name="T95" fmla="*/ 19281 h 2514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59" h="251459">
                <a:moveTo>
                  <a:pt x="133504" y="0"/>
                </a:moveTo>
                <a:lnTo>
                  <a:pt x="86570" y="5880"/>
                </a:lnTo>
                <a:lnTo>
                  <a:pt x="47953" y="25524"/>
                </a:lnTo>
                <a:lnTo>
                  <a:pt x="18458" y="57092"/>
                </a:lnTo>
                <a:lnTo>
                  <a:pt x="3561" y="92982"/>
                </a:lnTo>
                <a:lnTo>
                  <a:pt x="0" y="121879"/>
                </a:lnTo>
                <a:lnTo>
                  <a:pt x="834" y="140037"/>
                </a:lnTo>
                <a:lnTo>
                  <a:pt x="13352" y="185262"/>
                </a:lnTo>
                <a:lnTo>
                  <a:pt x="43389" y="220485"/>
                </a:lnTo>
                <a:lnTo>
                  <a:pt x="92416" y="245916"/>
                </a:lnTo>
                <a:lnTo>
                  <a:pt x="133790" y="250932"/>
                </a:lnTo>
                <a:lnTo>
                  <a:pt x="153134" y="249876"/>
                </a:lnTo>
                <a:lnTo>
                  <a:pt x="171256" y="246705"/>
                </a:lnTo>
                <a:lnTo>
                  <a:pt x="188157" y="241418"/>
                </a:lnTo>
                <a:lnTo>
                  <a:pt x="203837" y="234011"/>
                </a:lnTo>
                <a:lnTo>
                  <a:pt x="208087" y="231152"/>
                </a:lnTo>
                <a:lnTo>
                  <a:pt x="133939" y="231152"/>
                </a:lnTo>
                <a:lnTo>
                  <a:pt x="125491" y="230720"/>
                </a:lnTo>
                <a:lnTo>
                  <a:pt x="89380" y="214392"/>
                </a:lnTo>
                <a:lnTo>
                  <a:pt x="74000" y="175440"/>
                </a:lnTo>
                <a:lnTo>
                  <a:pt x="70270" y="134374"/>
                </a:lnTo>
                <a:lnTo>
                  <a:pt x="70755" y="111165"/>
                </a:lnTo>
                <a:lnTo>
                  <a:pt x="74572" y="68032"/>
                </a:lnTo>
                <a:lnTo>
                  <a:pt x="94788" y="31567"/>
                </a:lnTo>
                <a:lnTo>
                  <a:pt x="131353" y="19208"/>
                </a:lnTo>
                <a:lnTo>
                  <a:pt x="207413" y="19208"/>
                </a:lnTo>
                <a:lnTo>
                  <a:pt x="186903" y="8814"/>
                </a:lnTo>
                <a:lnTo>
                  <a:pt x="161853" y="2203"/>
                </a:lnTo>
                <a:lnTo>
                  <a:pt x="133504" y="0"/>
                </a:lnTo>
                <a:close/>
              </a:path>
              <a:path w="264159" h="251459">
                <a:moveTo>
                  <a:pt x="207413" y="19208"/>
                </a:moveTo>
                <a:lnTo>
                  <a:pt x="131353" y="19208"/>
                </a:lnTo>
                <a:lnTo>
                  <a:pt x="144724" y="20565"/>
                </a:lnTo>
                <a:lnTo>
                  <a:pt x="156733" y="24632"/>
                </a:lnTo>
                <a:lnTo>
                  <a:pt x="184190" y="53645"/>
                </a:lnTo>
                <a:lnTo>
                  <a:pt x="193714" y="111165"/>
                </a:lnTo>
                <a:lnTo>
                  <a:pt x="193788" y="121879"/>
                </a:lnTo>
                <a:lnTo>
                  <a:pt x="193626" y="134603"/>
                </a:lnTo>
                <a:lnTo>
                  <a:pt x="189862" y="176012"/>
                </a:lnTo>
                <a:lnTo>
                  <a:pt x="169211" y="217786"/>
                </a:lnTo>
                <a:lnTo>
                  <a:pt x="133939" y="231152"/>
                </a:lnTo>
                <a:lnTo>
                  <a:pt x="208087" y="231152"/>
                </a:lnTo>
                <a:lnTo>
                  <a:pt x="242116" y="198149"/>
                </a:lnTo>
                <a:lnTo>
                  <a:pt x="260619" y="154292"/>
                </a:lnTo>
                <a:lnTo>
                  <a:pt x="263564" y="119591"/>
                </a:lnTo>
                <a:lnTo>
                  <a:pt x="262998" y="109239"/>
                </a:lnTo>
                <a:lnTo>
                  <a:pt x="249408" y="64928"/>
                </a:lnTo>
                <a:lnTo>
                  <a:pt x="208652" y="19837"/>
                </a:lnTo>
                <a:lnTo>
                  <a:pt x="207413" y="19208"/>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
        <p:nvSpPr>
          <p:cNvPr id="3091" name="object 14"/>
          <p:cNvSpPr>
            <a:spLocks noChangeArrowheads="1"/>
          </p:cNvSpPr>
          <p:nvPr userDrawn="1"/>
        </p:nvSpPr>
        <p:spPr bwMode="auto">
          <a:xfrm>
            <a:off x="11130110" y="6170673"/>
            <a:ext cx="145372" cy="15083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92" name="object 15"/>
          <p:cNvSpPr>
            <a:spLocks noChangeArrowheads="1"/>
          </p:cNvSpPr>
          <p:nvPr userDrawn="1"/>
        </p:nvSpPr>
        <p:spPr bwMode="auto">
          <a:xfrm>
            <a:off x="11300513" y="6172582"/>
            <a:ext cx="149223" cy="14701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93" name="object 16"/>
          <p:cNvSpPr>
            <a:spLocks noChangeArrowheads="1"/>
          </p:cNvSpPr>
          <p:nvPr userDrawn="1"/>
        </p:nvSpPr>
        <p:spPr bwMode="auto">
          <a:xfrm>
            <a:off x="11467065" y="6170673"/>
            <a:ext cx="146335" cy="15083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pPr fontAlgn="base">
              <a:spcBef>
                <a:spcPct val="0"/>
              </a:spcBef>
              <a:spcAft>
                <a:spcPct val="0"/>
              </a:spcAft>
              <a:defRPr/>
            </a:pPr>
            <a:endParaRPr lang="ga-IE" altLang="en-US" sz="1082">
              <a:solidFill>
                <a:prstClr val="black"/>
              </a:solidFill>
            </a:endParaRPr>
          </a:p>
        </p:txBody>
      </p:sp>
      <p:sp>
        <p:nvSpPr>
          <p:cNvPr id="3094" name="object 17"/>
          <p:cNvSpPr>
            <a:spLocks/>
          </p:cNvSpPr>
          <p:nvPr userDrawn="1"/>
        </p:nvSpPr>
        <p:spPr bwMode="auto">
          <a:xfrm>
            <a:off x="11618214" y="6177356"/>
            <a:ext cx="170403" cy="226245"/>
          </a:xfrm>
          <a:custGeom>
            <a:avLst/>
            <a:gdLst>
              <a:gd name="T0" fmla="*/ 44584 w 281305"/>
              <a:gd name="T1" fmla="*/ 309941 h 375284"/>
              <a:gd name="T2" fmla="*/ 17188 w 281305"/>
              <a:gd name="T3" fmla="*/ 346748 h 375284"/>
              <a:gd name="T4" fmla="*/ 53090 w 281305"/>
              <a:gd name="T5" fmla="*/ 375117 h 375284"/>
              <a:gd name="T6" fmla="*/ 59300 w 281305"/>
              <a:gd name="T7" fmla="*/ 375791 h 375284"/>
              <a:gd name="T8" fmla="*/ 120944 w 281305"/>
              <a:gd name="T9" fmla="*/ 330071 h 375284"/>
              <a:gd name="T10" fmla="*/ 83826 w 281305"/>
              <a:gd name="T11" fmla="*/ 327864 h 375284"/>
              <a:gd name="T12" fmla="*/ 70160 w 281305"/>
              <a:gd name="T13" fmla="*/ 317539 h 375284"/>
              <a:gd name="T14" fmla="*/ 55122 w 281305"/>
              <a:gd name="T15" fmla="*/ 310784 h 375284"/>
              <a:gd name="T16" fmla="*/ 18901 w 281305"/>
              <a:gd name="T17" fmla="*/ 572 h 375284"/>
              <a:gd name="T18" fmla="*/ 6607 w 281305"/>
              <a:gd name="T19" fmla="*/ 1159 h 375284"/>
              <a:gd name="T20" fmla="*/ 769 w 281305"/>
              <a:gd name="T21" fmla="*/ 6207 h 375284"/>
              <a:gd name="T22" fmla="*/ 15871 w 281305"/>
              <a:gd name="T23" fmla="*/ 19469 h 375284"/>
              <a:gd name="T24" fmla="*/ 64369 w 281305"/>
              <a:gd name="T25" fmla="*/ 105818 h 375284"/>
              <a:gd name="T26" fmla="*/ 131205 w 281305"/>
              <a:gd name="T27" fmla="*/ 255608 h 375284"/>
              <a:gd name="T28" fmla="*/ 94619 w 281305"/>
              <a:gd name="T29" fmla="*/ 330071 h 375284"/>
              <a:gd name="T30" fmla="*/ 124041 w 281305"/>
              <a:gd name="T31" fmla="*/ 324320 h 375284"/>
              <a:gd name="T32" fmla="*/ 187690 w 281305"/>
              <a:gd name="T33" fmla="*/ 175101 h 375284"/>
              <a:gd name="T34" fmla="*/ 147479 w 281305"/>
              <a:gd name="T35" fmla="*/ 141879 h 375284"/>
              <a:gd name="T36" fmla="*/ 130555 w 281305"/>
              <a:gd name="T37" fmla="*/ 106391 h 375284"/>
              <a:gd name="T38" fmla="*/ 114004 w 281305"/>
              <a:gd name="T39" fmla="*/ 67644 h 375284"/>
              <a:gd name="T40" fmla="*/ 99114 w 281305"/>
              <a:gd name="T41" fmla="*/ 36346 h 375284"/>
              <a:gd name="T42" fmla="*/ 96830 w 281305"/>
              <a:gd name="T43" fmla="*/ 27908 h 375284"/>
              <a:gd name="T44" fmla="*/ 98829 w 281305"/>
              <a:gd name="T45" fmla="*/ 24641 h 375284"/>
              <a:gd name="T46" fmla="*/ 104169 w 281305"/>
              <a:gd name="T47" fmla="*/ 23495 h 375284"/>
              <a:gd name="T48" fmla="*/ 110664 w 281305"/>
              <a:gd name="T49" fmla="*/ 22099 h 375284"/>
              <a:gd name="T50" fmla="*/ 119829 w 281305"/>
              <a:gd name="T51" fmla="*/ 20803 h 375284"/>
              <a:gd name="T52" fmla="*/ 124896 w 281305"/>
              <a:gd name="T53" fmla="*/ 19843 h 375284"/>
              <a:gd name="T54" fmla="*/ 125782 w 281305"/>
              <a:gd name="T55" fmla="*/ 11741 h 375284"/>
              <a:gd name="T56" fmla="*/ 125342 w 281305"/>
              <a:gd name="T57" fmla="*/ 2593 h 375284"/>
              <a:gd name="T58" fmla="*/ 57970 w 281305"/>
              <a:gd name="T59" fmla="*/ 2484 h 375284"/>
              <a:gd name="T60" fmla="*/ 36776 w 281305"/>
              <a:gd name="T61" fmla="*/ 1619 h 375284"/>
              <a:gd name="T62" fmla="*/ 18901 w 281305"/>
              <a:gd name="T63" fmla="*/ 572 h 375284"/>
              <a:gd name="T64" fmla="*/ 182855 w 281305"/>
              <a:gd name="T65" fmla="*/ 2878 h 375284"/>
              <a:gd name="T66" fmla="*/ 173019 w 281305"/>
              <a:gd name="T67" fmla="*/ 3452 h 375284"/>
              <a:gd name="T68" fmla="*/ 172275 w 281305"/>
              <a:gd name="T69" fmla="*/ 8326 h 375284"/>
              <a:gd name="T70" fmla="*/ 172299 w 281305"/>
              <a:gd name="T71" fmla="*/ 13624 h 375284"/>
              <a:gd name="T72" fmla="*/ 173304 w 281305"/>
              <a:gd name="T73" fmla="*/ 18995 h 375284"/>
              <a:gd name="T74" fmla="*/ 192219 w 281305"/>
              <a:gd name="T75" fmla="*/ 22448 h 375284"/>
              <a:gd name="T76" fmla="*/ 213120 w 281305"/>
              <a:gd name="T77" fmla="*/ 41805 h 375284"/>
              <a:gd name="T78" fmla="*/ 196401 w 281305"/>
              <a:gd name="T79" fmla="*/ 90239 h 375284"/>
              <a:gd name="T80" fmla="*/ 163568 w 281305"/>
              <a:gd name="T81" fmla="*/ 175101 h 375284"/>
              <a:gd name="T82" fmla="*/ 204973 w 281305"/>
              <a:gd name="T83" fmla="*/ 133806 h 375284"/>
              <a:gd name="T84" fmla="*/ 232470 w 281305"/>
              <a:gd name="T85" fmla="*/ 61465 h 375284"/>
              <a:gd name="T86" fmla="*/ 273178 w 281305"/>
              <a:gd name="T87" fmla="*/ 18933 h 375284"/>
              <a:gd name="T88" fmla="*/ 280443 w 281305"/>
              <a:gd name="T89" fmla="*/ 15891 h 375284"/>
              <a:gd name="T90" fmla="*/ 280549 w 281305"/>
              <a:gd name="T91" fmla="*/ 4885 h 375284"/>
              <a:gd name="T92" fmla="*/ 208538 w 281305"/>
              <a:gd name="T93" fmla="*/ 4312 h 375284"/>
              <a:gd name="T94" fmla="*/ 280157 w 281305"/>
              <a:gd name="T95" fmla="*/ 0 h 375284"/>
              <a:gd name="T96" fmla="*/ 267738 w 281305"/>
              <a:gd name="T97" fmla="*/ 859 h 375284"/>
              <a:gd name="T98" fmla="*/ 237332 w 281305"/>
              <a:gd name="T99" fmla="*/ 4172 h 375284"/>
              <a:gd name="T100" fmla="*/ 224011 w 281305"/>
              <a:gd name="T101" fmla="*/ 4885 h 375284"/>
              <a:gd name="T102" fmla="*/ 280157 w 281305"/>
              <a:gd name="T103" fmla="*/ 0 h 375284"/>
              <a:gd name="T104" fmla="*/ 81641 w 281305"/>
              <a:gd name="T105" fmla="*/ 2593 h 375284"/>
              <a:gd name="T106" fmla="*/ 124918 w 281305"/>
              <a:gd name="T107" fmla="*/ 2160 h 375284"/>
              <a:gd name="T108" fmla="*/ 122313 w 281305"/>
              <a:gd name="T109" fmla="*/ 0 h 375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305" h="375284">
                <a:moveTo>
                  <a:pt x="48463" y="309156"/>
                </a:moveTo>
                <a:lnTo>
                  <a:pt x="44634" y="309156"/>
                </a:lnTo>
                <a:lnTo>
                  <a:pt x="38716" y="311642"/>
                </a:lnTo>
                <a:lnTo>
                  <a:pt x="17207" y="345870"/>
                </a:lnTo>
                <a:lnTo>
                  <a:pt x="17207" y="351030"/>
                </a:lnTo>
                <a:lnTo>
                  <a:pt x="53150" y="374167"/>
                </a:lnTo>
                <a:lnTo>
                  <a:pt x="58409" y="374839"/>
                </a:lnTo>
                <a:lnTo>
                  <a:pt x="59367" y="374839"/>
                </a:lnTo>
                <a:lnTo>
                  <a:pt x="98642" y="361063"/>
                </a:lnTo>
                <a:lnTo>
                  <a:pt x="121080" y="329235"/>
                </a:lnTo>
                <a:lnTo>
                  <a:pt x="88223" y="329235"/>
                </a:lnTo>
                <a:lnTo>
                  <a:pt x="83921" y="327034"/>
                </a:lnTo>
                <a:lnTo>
                  <a:pt x="78575" y="322633"/>
                </a:lnTo>
                <a:lnTo>
                  <a:pt x="70239" y="316735"/>
                </a:lnTo>
                <a:lnTo>
                  <a:pt x="62442" y="312523"/>
                </a:lnTo>
                <a:lnTo>
                  <a:pt x="55184" y="309997"/>
                </a:lnTo>
                <a:lnTo>
                  <a:pt x="48463" y="309156"/>
                </a:lnTo>
                <a:close/>
              </a:path>
              <a:path w="281305" h="375284">
                <a:moveTo>
                  <a:pt x="18922" y="571"/>
                </a:moveTo>
                <a:lnTo>
                  <a:pt x="12233" y="571"/>
                </a:lnTo>
                <a:lnTo>
                  <a:pt x="6614" y="1156"/>
                </a:lnTo>
                <a:lnTo>
                  <a:pt x="0" y="2262"/>
                </a:lnTo>
                <a:lnTo>
                  <a:pt x="770" y="6191"/>
                </a:lnTo>
                <a:lnTo>
                  <a:pt x="11264" y="18077"/>
                </a:lnTo>
                <a:lnTo>
                  <a:pt x="15889" y="19420"/>
                </a:lnTo>
                <a:lnTo>
                  <a:pt x="41709" y="56306"/>
                </a:lnTo>
                <a:lnTo>
                  <a:pt x="64442" y="105550"/>
                </a:lnTo>
                <a:lnTo>
                  <a:pt x="78439" y="138092"/>
                </a:lnTo>
                <a:lnTo>
                  <a:pt x="131353" y="254961"/>
                </a:lnTo>
                <a:lnTo>
                  <a:pt x="110591" y="301310"/>
                </a:lnTo>
                <a:lnTo>
                  <a:pt x="94726" y="329235"/>
                </a:lnTo>
                <a:lnTo>
                  <a:pt x="121080" y="329235"/>
                </a:lnTo>
                <a:lnTo>
                  <a:pt x="124181" y="323499"/>
                </a:lnTo>
                <a:lnTo>
                  <a:pt x="157213" y="247712"/>
                </a:lnTo>
                <a:lnTo>
                  <a:pt x="187902" y="174657"/>
                </a:lnTo>
                <a:lnTo>
                  <a:pt x="163753" y="174657"/>
                </a:lnTo>
                <a:lnTo>
                  <a:pt x="147645" y="141520"/>
                </a:lnTo>
                <a:lnTo>
                  <a:pt x="139144" y="124262"/>
                </a:lnTo>
                <a:lnTo>
                  <a:pt x="130702" y="106122"/>
                </a:lnTo>
                <a:lnTo>
                  <a:pt x="122365" y="87192"/>
                </a:lnTo>
                <a:lnTo>
                  <a:pt x="114133" y="67473"/>
                </a:lnTo>
                <a:lnTo>
                  <a:pt x="100370" y="39312"/>
                </a:lnTo>
                <a:lnTo>
                  <a:pt x="99226" y="36254"/>
                </a:lnTo>
                <a:lnTo>
                  <a:pt x="98083" y="32424"/>
                </a:lnTo>
                <a:lnTo>
                  <a:pt x="96939" y="27837"/>
                </a:lnTo>
                <a:lnTo>
                  <a:pt x="97312" y="25922"/>
                </a:lnTo>
                <a:lnTo>
                  <a:pt x="98940" y="24579"/>
                </a:lnTo>
                <a:lnTo>
                  <a:pt x="101800" y="23808"/>
                </a:lnTo>
                <a:lnTo>
                  <a:pt x="104287" y="23435"/>
                </a:lnTo>
                <a:lnTo>
                  <a:pt x="106587" y="23000"/>
                </a:lnTo>
                <a:lnTo>
                  <a:pt x="110789" y="22043"/>
                </a:lnTo>
                <a:lnTo>
                  <a:pt x="114034" y="21508"/>
                </a:lnTo>
                <a:lnTo>
                  <a:pt x="119964" y="20750"/>
                </a:lnTo>
                <a:lnTo>
                  <a:pt x="122165" y="20365"/>
                </a:lnTo>
                <a:lnTo>
                  <a:pt x="125037" y="19793"/>
                </a:lnTo>
                <a:lnTo>
                  <a:pt x="125410" y="17493"/>
                </a:lnTo>
                <a:lnTo>
                  <a:pt x="125924" y="11711"/>
                </a:lnTo>
                <a:lnTo>
                  <a:pt x="126467" y="3729"/>
                </a:lnTo>
                <a:lnTo>
                  <a:pt x="125483" y="2586"/>
                </a:lnTo>
                <a:lnTo>
                  <a:pt x="66814" y="2586"/>
                </a:lnTo>
                <a:lnTo>
                  <a:pt x="58035" y="2478"/>
                </a:lnTo>
                <a:lnTo>
                  <a:pt x="48036" y="2155"/>
                </a:lnTo>
                <a:lnTo>
                  <a:pt x="36817" y="1615"/>
                </a:lnTo>
                <a:lnTo>
                  <a:pt x="21508" y="671"/>
                </a:lnTo>
                <a:lnTo>
                  <a:pt x="18922" y="571"/>
                </a:lnTo>
                <a:close/>
              </a:path>
              <a:path w="281305" h="375284">
                <a:moveTo>
                  <a:pt x="185548" y="2871"/>
                </a:moveTo>
                <a:lnTo>
                  <a:pt x="183061" y="2871"/>
                </a:lnTo>
                <a:lnTo>
                  <a:pt x="178958" y="3058"/>
                </a:lnTo>
                <a:lnTo>
                  <a:pt x="173214" y="3443"/>
                </a:lnTo>
                <a:lnTo>
                  <a:pt x="172643" y="6825"/>
                </a:lnTo>
                <a:lnTo>
                  <a:pt x="172469" y="8305"/>
                </a:lnTo>
                <a:lnTo>
                  <a:pt x="172368" y="11898"/>
                </a:lnTo>
                <a:lnTo>
                  <a:pt x="172493" y="13589"/>
                </a:lnTo>
                <a:lnTo>
                  <a:pt x="172643" y="15006"/>
                </a:lnTo>
                <a:lnTo>
                  <a:pt x="173500" y="18947"/>
                </a:lnTo>
                <a:lnTo>
                  <a:pt x="182676" y="21247"/>
                </a:lnTo>
                <a:lnTo>
                  <a:pt x="192436" y="22391"/>
                </a:lnTo>
                <a:lnTo>
                  <a:pt x="198640" y="23386"/>
                </a:lnTo>
                <a:lnTo>
                  <a:pt x="213360" y="41699"/>
                </a:lnTo>
                <a:lnTo>
                  <a:pt x="212975" y="44198"/>
                </a:lnTo>
                <a:lnTo>
                  <a:pt x="196623" y="90010"/>
                </a:lnTo>
                <a:lnTo>
                  <a:pt x="176782" y="141610"/>
                </a:lnTo>
                <a:lnTo>
                  <a:pt x="163753" y="174657"/>
                </a:lnTo>
                <a:lnTo>
                  <a:pt x="187902" y="174657"/>
                </a:lnTo>
                <a:lnTo>
                  <a:pt x="205204" y="133467"/>
                </a:lnTo>
                <a:lnTo>
                  <a:pt x="225893" y="78066"/>
                </a:lnTo>
                <a:lnTo>
                  <a:pt x="232732" y="61309"/>
                </a:lnTo>
                <a:lnTo>
                  <a:pt x="251218" y="24666"/>
                </a:lnTo>
                <a:lnTo>
                  <a:pt x="273486" y="18885"/>
                </a:lnTo>
                <a:lnTo>
                  <a:pt x="277315" y="17555"/>
                </a:lnTo>
                <a:lnTo>
                  <a:pt x="280759" y="15851"/>
                </a:lnTo>
                <a:lnTo>
                  <a:pt x="280973" y="13116"/>
                </a:lnTo>
                <a:lnTo>
                  <a:pt x="280866" y="4873"/>
                </a:lnTo>
                <a:lnTo>
                  <a:pt x="224264" y="4873"/>
                </a:lnTo>
                <a:lnTo>
                  <a:pt x="208773" y="4301"/>
                </a:lnTo>
                <a:lnTo>
                  <a:pt x="185548" y="2871"/>
                </a:lnTo>
                <a:close/>
              </a:path>
              <a:path w="281305" h="375284">
                <a:moveTo>
                  <a:pt x="280473" y="0"/>
                </a:moveTo>
                <a:lnTo>
                  <a:pt x="275500" y="198"/>
                </a:lnTo>
                <a:lnTo>
                  <a:pt x="268040" y="857"/>
                </a:lnTo>
                <a:lnTo>
                  <a:pt x="246956" y="3268"/>
                </a:lnTo>
                <a:lnTo>
                  <a:pt x="237600" y="4161"/>
                </a:lnTo>
                <a:lnTo>
                  <a:pt x="230036" y="4696"/>
                </a:lnTo>
                <a:lnTo>
                  <a:pt x="224264" y="4873"/>
                </a:lnTo>
                <a:lnTo>
                  <a:pt x="280866" y="4873"/>
                </a:lnTo>
                <a:lnTo>
                  <a:pt x="280473" y="0"/>
                </a:lnTo>
                <a:close/>
              </a:path>
              <a:path w="281305" h="375284">
                <a:moveTo>
                  <a:pt x="122451" y="0"/>
                </a:moveTo>
                <a:lnTo>
                  <a:pt x="81733" y="2586"/>
                </a:lnTo>
                <a:lnTo>
                  <a:pt x="125483" y="2586"/>
                </a:lnTo>
                <a:lnTo>
                  <a:pt x="125059" y="2155"/>
                </a:lnTo>
                <a:lnTo>
                  <a:pt x="123964" y="1143"/>
                </a:lnTo>
                <a:lnTo>
                  <a:pt x="122451" y="0"/>
                </a:lnTo>
                <a:close/>
              </a:path>
            </a:pathLst>
          </a:custGeom>
          <a:solidFill>
            <a:srgbClr val="19437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IE" sz="1082">
              <a:solidFill>
                <a:prstClr val="black"/>
              </a:solidFill>
              <a:ea typeface="ヒラギノ角ゴ Pro W3" pitchFamily="-89" charset="-128"/>
            </a:endParaRPr>
          </a:p>
        </p:txBody>
      </p:sp>
    </p:spTree>
    <p:extLst>
      <p:ext uri="{BB962C8B-B14F-4D97-AF65-F5344CB8AC3E}">
        <p14:creationId xmlns:p14="http://schemas.microsoft.com/office/powerpoint/2010/main" val="385606443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90" r:id="rId5"/>
    <p:sldLayoutId id="2147483984" r:id="rId6"/>
  </p:sldLayoutIdLst>
  <p:txStyles>
    <p:titleStyle>
      <a:lvl1pPr algn="l" rtl="0" eaLnBrk="0" fontAlgn="base" hangingPunct="0">
        <a:lnSpc>
          <a:spcPct val="90000"/>
        </a:lnSpc>
        <a:spcBef>
          <a:spcPct val="0"/>
        </a:spcBef>
        <a:spcAft>
          <a:spcPct val="0"/>
        </a:spcAft>
        <a:defRPr sz="2646" kern="1200">
          <a:solidFill>
            <a:schemeClr val="tx1"/>
          </a:solidFill>
          <a:latin typeface="+mj-lt"/>
          <a:ea typeface="ヒラギノ角ゴ Pro W3" pitchFamily="-89" charset="-128"/>
          <a:cs typeface="+mj-cs"/>
        </a:defRPr>
      </a:lvl1pPr>
      <a:lvl2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2pPr>
      <a:lvl3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3pPr>
      <a:lvl4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4pPr>
      <a:lvl5pPr algn="l" rtl="0" eaLnBrk="0" fontAlgn="base" hangingPunct="0">
        <a:lnSpc>
          <a:spcPct val="90000"/>
        </a:lnSpc>
        <a:spcBef>
          <a:spcPct val="0"/>
        </a:spcBef>
        <a:spcAft>
          <a:spcPct val="0"/>
        </a:spcAft>
        <a:defRPr sz="2646">
          <a:solidFill>
            <a:schemeClr val="tx1"/>
          </a:solidFill>
          <a:latin typeface="Calibri Light" pitchFamily="34" charset="0"/>
          <a:ea typeface="ヒラギノ角ゴ Pro W3" pitchFamily="-89" charset="-128"/>
        </a:defRPr>
      </a:lvl5pPr>
      <a:lvl6pPr marL="274914" algn="l" rtl="0" fontAlgn="base">
        <a:lnSpc>
          <a:spcPct val="90000"/>
        </a:lnSpc>
        <a:spcBef>
          <a:spcPct val="0"/>
        </a:spcBef>
        <a:spcAft>
          <a:spcPct val="0"/>
        </a:spcAft>
        <a:defRPr sz="2646">
          <a:solidFill>
            <a:schemeClr val="tx1"/>
          </a:solidFill>
          <a:latin typeface="Calibri Light" pitchFamily="34" charset="0"/>
        </a:defRPr>
      </a:lvl6pPr>
      <a:lvl7pPr marL="549829" algn="l" rtl="0" fontAlgn="base">
        <a:lnSpc>
          <a:spcPct val="90000"/>
        </a:lnSpc>
        <a:spcBef>
          <a:spcPct val="0"/>
        </a:spcBef>
        <a:spcAft>
          <a:spcPct val="0"/>
        </a:spcAft>
        <a:defRPr sz="2646">
          <a:solidFill>
            <a:schemeClr val="tx1"/>
          </a:solidFill>
          <a:latin typeface="Calibri Light" pitchFamily="34" charset="0"/>
        </a:defRPr>
      </a:lvl7pPr>
      <a:lvl8pPr marL="824743" algn="l" rtl="0" fontAlgn="base">
        <a:lnSpc>
          <a:spcPct val="90000"/>
        </a:lnSpc>
        <a:spcBef>
          <a:spcPct val="0"/>
        </a:spcBef>
        <a:spcAft>
          <a:spcPct val="0"/>
        </a:spcAft>
        <a:defRPr sz="2646">
          <a:solidFill>
            <a:schemeClr val="tx1"/>
          </a:solidFill>
          <a:latin typeface="Calibri Light" pitchFamily="34" charset="0"/>
        </a:defRPr>
      </a:lvl8pPr>
      <a:lvl9pPr marL="1099657" algn="l" rtl="0" fontAlgn="base">
        <a:lnSpc>
          <a:spcPct val="90000"/>
        </a:lnSpc>
        <a:spcBef>
          <a:spcPct val="0"/>
        </a:spcBef>
        <a:spcAft>
          <a:spcPct val="0"/>
        </a:spcAft>
        <a:defRPr sz="2646">
          <a:solidFill>
            <a:schemeClr val="tx1"/>
          </a:solidFill>
          <a:latin typeface="Calibri Light" pitchFamily="34" charset="0"/>
        </a:defRPr>
      </a:lvl9pPr>
    </p:titleStyle>
    <p:bodyStyle>
      <a:lvl1pPr marL="137457" indent="-137457" algn="l" rtl="0" eaLnBrk="0" fontAlgn="base" hangingPunct="0">
        <a:lnSpc>
          <a:spcPct val="90000"/>
        </a:lnSpc>
        <a:spcBef>
          <a:spcPts val="601"/>
        </a:spcBef>
        <a:spcAft>
          <a:spcPct val="0"/>
        </a:spcAft>
        <a:buFont typeface="Arial" panose="020B0604020202020204" pitchFamily="34" charset="0"/>
        <a:buChar char="•"/>
        <a:defRPr sz="1684" kern="1200">
          <a:solidFill>
            <a:schemeClr val="tx1"/>
          </a:solidFill>
          <a:latin typeface="+mn-lt"/>
          <a:ea typeface="ヒラギノ角ゴ Pro W3" pitchFamily="-89" charset="-128"/>
          <a:cs typeface="+mn-cs"/>
        </a:defRPr>
      </a:lvl1pPr>
      <a:lvl2pPr marL="412372" indent="-137457" algn="l" rtl="0" eaLnBrk="0" fontAlgn="base" hangingPunct="0">
        <a:lnSpc>
          <a:spcPct val="90000"/>
        </a:lnSpc>
        <a:spcBef>
          <a:spcPts val="301"/>
        </a:spcBef>
        <a:spcAft>
          <a:spcPct val="0"/>
        </a:spcAft>
        <a:buFont typeface="Arial" panose="020B0604020202020204" pitchFamily="34" charset="0"/>
        <a:buChar char="•"/>
        <a:defRPr sz="1443" kern="1200">
          <a:solidFill>
            <a:schemeClr val="tx1"/>
          </a:solidFill>
          <a:latin typeface="+mn-lt"/>
          <a:ea typeface="ヒラギノ角ゴ Pro W3" pitchFamily="-89" charset="-128"/>
          <a:cs typeface="+mn-cs"/>
        </a:defRPr>
      </a:lvl2pPr>
      <a:lvl3pPr marL="687286" indent="-137457" algn="l" rtl="0" eaLnBrk="0" fontAlgn="base" hangingPunct="0">
        <a:lnSpc>
          <a:spcPct val="90000"/>
        </a:lnSpc>
        <a:spcBef>
          <a:spcPts val="301"/>
        </a:spcBef>
        <a:spcAft>
          <a:spcPct val="0"/>
        </a:spcAft>
        <a:buFont typeface="Arial" panose="020B0604020202020204" pitchFamily="34" charset="0"/>
        <a:buChar char="•"/>
        <a:defRPr sz="1203" kern="1200">
          <a:solidFill>
            <a:schemeClr val="tx1"/>
          </a:solidFill>
          <a:latin typeface="+mn-lt"/>
          <a:ea typeface="ヒラギノ角ゴ Pro W3" pitchFamily="-89" charset="-128"/>
          <a:cs typeface="+mn-cs"/>
        </a:defRPr>
      </a:lvl3pPr>
      <a:lvl4pPr marL="962200"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4pPr>
      <a:lvl5pPr marL="1237115" indent="-137457" algn="l" rtl="0" eaLnBrk="0" fontAlgn="base" hangingPunct="0">
        <a:lnSpc>
          <a:spcPct val="90000"/>
        </a:lnSpc>
        <a:spcBef>
          <a:spcPts val="301"/>
        </a:spcBef>
        <a:spcAft>
          <a:spcPct val="0"/>
        </a:spcAft>
        <a:buFont typeface="Arial" panose="020B0604020202020204" pitchFamily="34" charset="0"/>
        <a:buChar char="•"/>
        <a:defRPr kern="1200">
          <a:solidFill>
            <a:schemeClr val="tx1"/>
          </a:solidFill>
          <a:latin typeface="+mn-lt"/>
          <a:ea typeface="ヒラギノ角ゴ Pro W3" pitchFamily="-89" charset="-128"/>
          <a:cs typeface="+mn-cs"/>
        </a:defRPr>
      </a:lvl5pPr>
      <a:lvl6pPr marL="1512029"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6pPr>
      <a:lvl7pPr marL="1786943"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7pPr>
      <a:lvl8pPr marL="2061858"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8pPr>
      <a:lvl9pPr marL="2336772" indent="-137457" algn="l" defTabSz="549829" rtl="0" eaLnBrk="1" latinLnBrk="0" hangingPunct="1">
        <a:lnSpc>
          <a:spcPct val="90000"/>
        </a:lnSpc>
        <a:spcBef>
          <a:spcPts val="301"/>
        </a:spcBef>
        <a:buFont typeface="Arial" panose="020B0604020202020204" pitchFamily="34" charset="0"/>
        <a:buChar char="•"/>
        <a:defRPr sz="1082" kern="1200">
          <a:solidFill>
            <a:schemeClr val="tx1"/>
          </a:solidFill>
          <a:latin typeface="+mn-lt"/>
          <a:ea typeface="+mn-ea"/>
          <a:cs typeface="+mn-cs"/>
        </a:defRPr>
      </a:lvl9pPr>
    </p:bodyStyle>
    <p:otherStyle>
      <a:defPPr>
        <a:defRPr lang="en-US"/>
      </a:defPPr>
      <a:lvl1pPr marL="0" algn="l" defTabSz="549829" rtl="0" eaLnBrk="1" latinLnBrk="0" hangingPunct="1">
        <a:defRPr sz="1082" kern="1200">
          <a:solidFill>
            <a:schemeClr val="tx1"/>
          </a:solidFill>
          <a:latin typeface="+mn-lt"/>
          <a:ea typeface="+mn-ea"/>
          <a:cs typeface="+mn-cs"/>
        </a:defRPr>
      </a:lvl1pPr>
      <a:lvl2pPr marL="274914" algn="l" defTabSz="549829" rtl="0" eaLnBrk="1" latinLnBrk="0" hangingPunct="1">
        <a:defRPr sz="1082" kern="1200">
          <a:solidFill>
            <a:schemeClr val="tx1"/>
          </a:solidFill>
          <a:latin typeface="+mn-lt"/>
          <a:ea typeface="+mn-ea"/>
          <a:cs typeface="+mn-cs"/>
        </a:defRPr>
      </a:lvl2pPr>
      <a:lvl3pPr marL="549829" algn="l" defTabSz="549829" rtl="0" eaLnBrk="1" latinLnBrk="0" hangingPunct="1">
        <a:defRPr sz="1082" kern="1200">
          <a:solidFill>
            <a:schemeClr val="tx1"/>
          </a:solidFill>
          <a:latin typeface="+mn-lt"/>
          <a:ea typeface="+mn-ea"/>
          <a:cs typeface="+mn-cs"/>
        </a:defRPr>
      </a:lvl3pPr>
      <a:lvl4pPr marL="824743" algn="l" defTabSz="549829" rtl="0" eaLnBrk="1" latinLnBrk="0" hangingPunct="1">
        <a:defRPr sz="1082" kern="1200">
          <a:solidFill>
            <a:schemeClr val="tx1"/>
          </a:solidFill>
          <a:latin typeface="+mn-lt"/>
          <a:ea typeface="+mn-ea"/>
          <a:cs typeface="+mn-cs"/>
        </a:defRPr>
      </a:lvl4pPr>
      <a:lvl5pPr marL="1099657" algn="l" defTabSz="549829" rtl="0" eaLnBrk="1" latinLnBrk="0" hangingPunct="1">
        <a:defRPr sz="1082" kern="1200">
          <a:solidFill>
            <a:schemeClr val="tx1"/>
          </a:solidFill>
          <a:latin typeface="+mn-lt"/>
          <a:ea typeface="+mn-ea"/>
          <a:cs typeface="+mn-cs"/>
        </a:defRPr>
      </a:lvl5pPr>
      <a:lvl6pPr marL="1374572" algn="l" defTabSz="549829" rtl="0" eaLnBrk="1" latinLnBrk="0" hangingPunct="1">
        <a:defRPr sz="1082" kern="1200">
          <a:solidFill>
            <a:schemeClr val="tx1"/>
          </a:solidFill>
          <a:latin typeface="+mn-lt"/>
          <a:ea typeface="+mn-ea"/>
          <a:cs typeface="+mn-cs"/>
        </a:defRPr>
      </a:lvl6pPr>
      <a:lvl7pPr marL="1649486" algn="l" defTabSz="549829" rtl="0" eaLnBrk="1" latinLnBrk="0" hangingPunct="1">
        <a:defRPr sz="1082" kern="1200">
          <a:solidFill>
            <a:schemeClr val="tx1"/>
          </a:solidFill>
          <a:latin typeface="+mn-lt"/>
          <a:ea typeface="+mn-ea"/>
          <a:cs typeface="+mn-cs"/>
        </a:defRPr>
      </a:lvl7pPr>
      <a:lvl8pPr marL="1924401" algn="l" defTabSz="549829" rtl="0" eaLnBrk="1" latinLnBrk="0" hangingPunct="1">
        <a:defRPr sz="1082" kern="1200">
          <a:solidFill>
            <a:schemeClr val="tx1"/>
          </a:solidFill>
          <a:latin typeface="+mn-lt"/>
          <a:ea typeface="+mn-ea"/>
          <a:cs typeface="+mn-cs"/>
        </a:defRPr>
      </a:lvl8pPr>
      <a:lvl9pPr marL="2199315" algn="l" defTabSz="549829" rtl="0" eaLnBrk="1" latinLnBrk="0" hangingPunct="1">
        <a:defRPr sz="10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8.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15233-E4C9-D041-067D-A2FD92679317}"/>
              </a:ext>
            </a:extLst>
          </p:cNvPr>
          <p:cNvSpPr>
            <a:spLocks noGrp="1"/>
          </p:cNvSpPr>
          <p:nvPr>
            <p:ph type="title"/>
          </p:nvPr>
        </p:nvSpPr>
        <p:spPr>
          <a:xfrm>
            <a:off x="630936" y="4562856"/>
            <a:ext cx="3419856" cy="1600200"/>
          </a:xfrm>
        </p:spPr>
        <p:txBody>
          <a:bodyPr vert="horz" lIns="91440" tIns="45720" rIns="91440" bIns="45720" rtlCol="0" anchor="ctr">
            <a:normAutofit/>
          </a:bodyPr>
          <a:lstStyle/>
          <a:p>
            <a:r>
              <a:rPr lang="en-US" sz="4800" kern="1200">
                <a:solidFill>
                  <a:schemeClr val="tx1"/>
                </a:solidFill>
                <a:latin typeface="+mj-lt"/>
                <a:ea typeface="+mj-ea"/>
                <a:cs typeface="+mj-cs"/>
              </a:rPr>
              <a:t>Introducing:</a:t>
            </a:r>
          </a:p>
        </p:txBody>
      </p:sp>
      <p:pic>
        <p:nvPicPr>
          <p:cNvPr id="12" name="Picture 11" descr="Logo, company name&#10;&#10;Description automatically generated">
            <a:extLst>
              <a:ext uri="{FF2B5EF4-FFF2-40B4-BE49-F238E27FC236}">
                <a16:creationId xmlns:a16="http://schemas.microsoft.com/office/drawing/2014/main" id="{DDAEE3B9-3A69-9087-21D8-FD691FE1EDAE}"/>
              </a:ext>
            </a:extLst>
          </p:cNvPr>
          <p:cNvPicPr>
            <a:picLocks noChangeAspect="1"/>
          </p:cNvPicPr>
          <p:nvPr/>
        </p:nvPicPr>
        <p:blipFill rotWithShape="1">
          <a:blip r:embed="rId3"/>
          <a:srcRect l="673" r="903" b="-3"/>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sp>
        <p:nvSpPr>
          <p:cNvPr id="51"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0A316F-C8F8-45FE-93BE-EA4C12A75760}"/>
              </a:ext>
            </a:extLst>
          </p:cNvPr>
          <p:cNvSpPr>
            <a:spLocks noGrp="1"/>
          </p:cNvSpPr>
          <p:nvPr>
            <p:ph idx="1"/>
          </p:nvPr>
        </p:nvSpPr>
        <p:spPr>
          <a:xfrm>
            <a:off x="5183188" y="4636442"/>
            <a:ext cx="6172200" cy="1224608"/>
          </a:xfrm>
        </p:spPr>
        <p:txBody>
          <a:bodyPr>
            <a:normAutofit/>
          </a:bodyPr>
          <a:lstStyle/>
          <a:p>
            <a:pPr marL="0" indent="0">
              <a:buNone/>
            </a:pPr>
            <a:r>
              <a:rPr lang="en-GB" sz="2400" b="1" dirty="0"/>
              <a:t>Regional Coordinator Meath/Louth</a:t>
            </a:r>
          </a:p>
          <a:p>
            <a:pPr marL="0" indent="0">
              <a:buNone/>
            </a:pPr>
            <a:r>
              <a:rPr lang="en-GB" sz="2400" dirty="0"/>
              <a:t>Maureen Finlay</a:t>
            </a:r>
            <a:endParaRPr lang="en-IE" sz="2400" dirty="0"/>
          </a:p>
        </p:txBody>
      </p:sp>
    </p:spTree>
    <p:extLst>
      <p:ext uri="{BB962C8B-B14F-4D97-AF65-F5344CB8AC3E}">
        <p14:creationId xmlns:p14="http://schemas.microsoft.com/office/powerpoint/2010/main" val="170009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250862"/>
            <a:ext cx="7592230"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 continued …….</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585216" y="1473382"/>
            <a:ext cx="10768247" cy="4209805"/>
          </a:xfrm>
        </p:spPr>
        <p:txBody>
          <a:bodyPr/>
          <a:lstStyle/>
          <a:p>
            <a:r>
              <a:rPr lang="en-GB" sz="2800" dirty="0"/>
              <a:t>Process commenced on 10</a:t>
            </a:r>
            <a:r>
              <a:rPr lang="en-GB" sz="2800" baseline="30000" dirty="0"/>
              <a:t>th</a:t>
            </a:r>
            <a:r>
              <a:rPr lang="en-GB" sz="2800" dirty="0"/>
              <a:t> November and completed by 12</a:t>
            </a:r>
            <a:r>
              <a:rPr lang="en-GB" sz="2800" baseline="30000" dirty="0"/>
              <a:t>th</a:t>
            </a:r>
            <a:r>
              <a:rPr lang="en-GB" sz="2800" dirty="0"/>
              <a:t> December, M returned home just before Christmas, back in charge of her life, her home, her finances and her farm</a:t>
            </a:r>
          </a:p>
          <a:p>
            <a:endParaRPr lang="en-GB" sz="2800" dirty="0"/>
          </a:p>
          <a:p>
            <a:r>
              <a:rPr lang="en-GB" sz="2800" dirty="0"/>
              <a:t>M expressed her feeling of being “reluctantly allowed” to return home, when in fact it was her choice and her right to do so</a:t>
            </a:r>
          </a:p>
          <a:p>
            <a:endParaRPr lang="en-GB" sz="2800" dirty="0"/>
          </a:p>
          <a:p>
            <a:r>
              <a:rPr lang="en-GB" sz="2800" dirty="0"/>
              <a:t>This is an example of the wrongdoing that can take place on a vulnerable person who at the time was too ill to understand her situation or her rights</a:t>
            </a: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289428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Thought outline">
            <a:extLst>
              <a:ext uri="{FF2B5EF4-FFF2-40B4-BE49-F238E27FC236}">
                <a16:creationId xmlns:a16="http://schemas.microsoft.com/office/drawing/2014/main" id="{317FB105-C7AF-FA49-76E2-6006A0A314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241" y="643466"/>
            <a:ext cx="3790511" cy="3790511"/>
          </a:xfrm>
          <a:prstGeom prst="rect">
            <a:avLst/>
          </a:prstGeom>
        </p:spPr>
      </p:pic>
      <p:sp>
        <p:nvSpPr>
          <p:cNvPr id="2" name="TextBox 1">
            <a:extLst>
              <a:ext uri="{FF2B5EF4-FFF2-40B4-BE49-F238E27FC236}">
                <a16:creationId xmlns:a16="http://schemas.microsoft.com/office/drawing/2014/main" id="{01E32ED8-79E0-444D-8F20-684BEC862299}"/>
              </a:ext>
            </a:extLst>
          </p:cNvPr>
          <p:cNvSpPr txBox="1"/>
          <p:nvPr/>
        </p:nvSpPr>
        <p:spPr>
          <a:xfrm>
            <a:off x="6388394" y="518985"/>
            <a:ext cx="5439365" cy="4893274"/>
          </a:xfrm>
          <a:prstGeom prst="rect">
            <a:avLst/>
          </a:prstGeom>
        </p:spPr>
        <p:style>
          <a:lnRef idx="0">
            <a:scrgbClr r="0" g="0" b="0"/>
          </a:lnRef>
          <a:fillRef idx="0">
            <a:scrgbClr r="0" g="0" b="0"/>
          </a:fillRef>
          <a:effectRef idx="0">
            <a:scrgbClr r="0" g="0" b="0"/>
          </a:effectRef>
          <a:fontRef idx="none"/>
        </p:style>
        <p:txBody>
          <a:bodyPr spcFirstLastPara="1" vert="horz" lIns="91440" tIns="45720" rIns="91440" bIns="45720" spcCol="38100" rtlCol="0" anchor="t">
            <a:normAutofit lnSpcReduction="10000"/>
          </a:bodyPr>
          <a:lstStyle/>
          <a:p>
            <a:pPr>
              <a:lnSpc>
                <a:spcPct val="90000"/>
              </a:lnSpc>
              <a:spcAft>
                <a:spcPts val="600"/>
              </a:spcAft>
              <a:defRPr/>
            </a:pPr>
            <a:r>
              <a:rPr lang="en-US" sz="2000" b="1" dirty="0">
                <a:sym typeface="Calibri"/>
              </a:rPr>
              <a:t>The focus should be on:</a:t>
            </a:r>
          </a:p>
          <a:p>
            <a:pPr indent="-228600">
              <a:lnSpc>
                <a:spcPct val="90000"/>
              </a:lnSpc>
              <a:spcAft>
                <a:spcPts val="600"/>
              </a:spcAft>
              <a:buFont typeface="Arial" panose="020B0604020202020204" pitchFamily="34" charset="0"/>
              <a:buChar char="•"/>
              <a:defRPr/>
            </a:pPr>
            <a:r>
              <a:rPr lang="en-US" sz="2000" dirty="0">
                <a:sym typeface="Calibri"/>
              </a:rPr>
              <a:t>Clients wishes</a:t>
            </a:r>
          </a:p>
          <a:p>
            <a:pPr indent="-228600">
              <a:lnSpc>
                <a:spcPct val="90000"/>
              </a:lnSpc>
              <a:spcAft>
                <a:spcPts val="600"/>
              </a:spcAft>
              <a:buFont typeface="Arial" panose="020B0604020202020204" pitchFamily="34" charset="0"/>
              <a:buChar char="•"/>
              <a:defRPr/>
            </a:pPr>
            <a:r>
              <a:rPr lang="en-US" sz="2000" dirty="0">
                <a:sym typeface="Calibri"/>
              </a:rPr>
              <a:t>Exploring options available</a:t>
            </a:r>
          </a:p>
          <a:p>
            <a:pPr indent="-228600">
              <a:lnSpc>
                <a:spcPct val="90000"/>
              </a:lnSpc>
              <a:spcAft>
                <a:spcPts val="600"/>
              </a:spcAft>
              <a:buFont typeface="Arial" panose="020B0604020202020204" pitchFamily="34" charset="0"/>
              <a:buChar char="•"/>
              <a:defRPr/>
            </a:pPr>
            <a:r>
              <a:rPr lang="en-US" sz="2000" dirty="0">
                <a:sym typeface="Calibri"/>
              </a:rPr>
              <a:t>Planned and organized transfer of care  at home</a:t>
            </a:r>
          </a:p>
          <a:p>
            <a:pPr indent="-228600">
              <a:lnSpc>
                <a:spcPct val="90000"/>
              </a:lnSpc>
              <a:spcAft>
                <a:spcPts val="600"/>
              </a:spcAft>
              <a:buFont typeface="Arial" panose="020B0604020202020204" pitchFamily="34" charset="0"/>
              <a:buChar char="•"/>
              <a:defRPr/>
            </a:pPr>
            <a:endParaRPr lang="en-US" sz="2000" dirty="0"/>
          </a:p>
          <a:p>
            <a:pPr>
              <a:lnSpc>
                <a:spcPct val="90000"/>
              </a:lnSpc>
              <a:spcAft>
                <a:spcPts val="600"/>
              </a:spcAft>
              <a:defRPr/>
            </a:pPr>
            <a:r>
              <a:rPr lang="en-US" sz="2000" b="1" dirty="0">
                <a:sym typeface="Calibri"/>
              </a:rPr>
              <a:t>Instead, the focus was on: </a:t>
            </a:r>
          </a:p>
          <a:p>
            <a:pPr indent="-228600">
              <a:lnSpc>
                <a:spcPct val="90000"/>
              </a:lnSpc>
              <a:spcAft>
                <a:spcPts val="600"/>
              </a:spcAft>
              <a:buFont typeface="Arial" panose="020B0604020202020204" pitchFamily="34" charset="0"/>
              <a:buChar char="•"/>
              <a:defRPr/>
            </a:pPr>
            <a:r>
              <a:rPr lang="en-US" sz="2000" dirty="0">
                <a:sym typeface="Calibri"/>
              </a:rPr>
              <a:t>M’s Capacity</a:t>
            </a:r>
          </a:p>
          <a:p>
            <a:pPr indent="-228600">
              <a:lnSpc>
                <a:spcPct val="90000"/>
              </a:lnSpc>
              <a:spcAft>
                <a:spcPts val="600"/>
              </a:spcAft>
              <a:buFont typeface="Arial" panose="020B0604020202020204" pitchFamily="34" charset="0"/>
              <a:buChar char="•"/>
              <a:defRPr/>
            </a:pPr>
            <a:r>
              <a:rPr lang="en-US" sz="2000" dirty="0">
                <a:sym typeface="Calibri"/>
              </a:rPr>
              <a:t>Family conflict and refusal to support M’s wishes</a:t>
            </a:r>
          </a:p>
          <a:p>
            <a:pPr indent="-228600">
              <a:lnSpc>
                <a:spcPct val="90000"/>
              </a:lnSpc>
              <a:spcAft>
                <a:spcPts val="600"/>
              </a:spcAft>
              <a:buFont typeface="Arial" panose="020B0604020202020204" pitchFamily="34" charset="0"/>
              <a:buChar char="•"/>
              <a:defRPr/>
            </a:pPr>
            <a:r>
              <a:rPr lang="en-US" sz="2000" dirty="0">
                <a:sym typeface="Calibri"/>
              </a:rPr>
              <a:t>Other family member (sister B) care needs at home </a:t>
            </a:r>
          </a:p>
          <a:p>
            <a:pPr>
              <a:lnSpc>
                <a:spcPct val="90000"/>
              </a:lnSpc>
              <a:spcAft>
                <a:spcPts val="600"/>
              </a:spcAft>
              <a:defRPr/>
            </a:pPr>
            <a:br>
              <a:rPr lang="en-US" sz="2000" b="1" dirty="0">
                <a:sym typeface="Calibri"/>
              </a:rPr>
            </a:br>
            <a:r>
              <a:rPr lang="en-US" sz="2000" b="1" dirty="0">
                <a:sym typeface="Calibri"/>
              </a:rPr>
              <a:t>Because of</a:t>
            </a:r>
            <a:r>
              <a:rPr lang="en-US" sz="2000" dirty="0">
                <a:sym typeface="Calibri"/>
              </a:rPr>
              <a:t>: </a:t>
            </a:r>
          </a:p>
          <a:p>
            <a:pPr marL="342900" indent="-342900">
              <a:lnSpc>
                <a:spcPct val="90000"/>
              </a:lnSpc>
              <a:spcAft>
                <a:spcPts val="600"/>
              </a:spcAft>
              <a:buFont typeface="Arial" panose="020B0604020202020204" pitchFamily="34" charset="0"/>
              <a:buChar char="•"/>
              <a:defRPr/>
            </a:pPr>
            <a:r>
              <a:rPr lang="en-US" sz="2000" dirty="0">
                <a:sym typeface="Calibri"/>
              </a:rPr>
              <a:t>Barrier from family, refusing to support discharge,  J wanting to remain in the family home instead</a:t>
            </a:r>
          </a:p>
          <a:p>
            <a:pPr>
              <a:lnSpc>
                <a:spcPct val="90000"/>
              </a:lnSpc>
              <a:spcAft>
                <a:spcPts val="600"/>
              </a:spcAft>
              <a:defRPr/>
            </a:pPr>
            <a:endParaRPr lang="en-US" sz="1100" dirty="0"/>
          </a:p>
        </p:txBody>
      </p:sp>
    </p:spTree>
    <p:extLst>
      <p:ext uri="{BB962C8B-B14F-4D97-AF65-F5344CB8AC3E}">
        <p14:creationId xmlns:p14="http://schemas.microsoft.com/office/powerpoint/2010/main" val="11239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1058552" y="365335"/>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10154" y="1380744"/>
            <a:ext cx="10666892" cy="4096512"/>
          </a:xfrm>
        </p:spPr>
        <p:txBody>
          <a:bodyPr/>
          <a:lstStyle/>
          <a:p>
            <a:r>
              <a:rPr lang="en-IE" sz="2800" dirty="0"/>
              <a:t> </a:t>
            </a:r>
            <a:r>
              <a:rPr lang="en-IE" sz="2400" dirty="0"/>
              <a:t>P (78) living in Council property for 26 years, without any issues and no formal supports</a:t>
            </a:r>
          </a:p>
          <a:p>
            <a:endParaRPr lang="en-GB" sz="2400" dirty="0"/>
          </a:p>
          <a:p>
            <a:r>
              <a:rPr lang="en-GB" sz="2400" dirty="0"/>
              <a:t>Admitted to hospital 3 months ago following a fall at home</a:t>
            </a:r>
          </a:p>
          <a:p>
            <a:endParaRPr lang="en-GB" sz="2400" dirty="0"/>
          </a:p>
          <a:p>
            <a:r>
              <a:rPr lang="en-GB" sz="2400" dirty="0"/>
              <a:t>Upon admission, deemed to have some breathing issues and concerns that he had not been looking after himself, assessed as being a “falls risk”</a:t>
            </a:r>
          </a:p>
          <a:p>
            <a:endParaRPr lang="en-GB" sz="2400" dirty="0"/>
          </a:p>
          <a:p>
            <a:r>
              <a:rPr lang="en-GB" sz="2400" dirty="0"/>
              <a:t>Spent several weeks in hospital</a:t>
            </a:r>
            <a:endParaRPr lang="en-IE" sz="2400" dirty="0"/>
          </a:p>
          <a:p>
            <a:endParaRPr lang="en-GB" sz="2800" dirty="0"/>
          </a:p>
          <a:p>
            <a:endParaRPr lang="en-IE" sz="28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79852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a:t>
            </a:r>
            <a:r>
              <a:rPr lang="en-IE" sz="2400" dirty="0"/>
              <a:t>P was discharged to a local nursing home on Transitional Care Funding, pending Fair Deal application</a:t>
            </a:r>
          </a:p>
          <a:p>
            <a:endParaRPr lang="en-GB" sz="2400" dirty="0"/>
          </a:p>
          <a:p>
            <a:r>
              <a:rPr lang="en-GB" sz="2400" dirty="0"/>
              <a:t>P</a:t>
            </a:r>
            <a:r>
              <a:rPr lang="en-IE" sz="2400" dirty="0"/>
              <a:t> in nursing home 4-5 weeks prior to access to independent advocacy service</a:t>
            </a:r>
          </a:p>
          <a:p>
            <a:endParaRPr lang="en-GB" sz="2400" dirty="0"/>
          </a:p>
          <a:p>
            <a:r>
              <a:rPr lang="en-GB" sz="2400" dirty="0"/>
              <a:t>RC MF visited P who was unaware and not consenting to being in Long Term Care</a:t>
            </a:r>
          </a:p>
          <a:p>
            <a:endParaRPr lang="en-GB" sz="2400" dirty="0"/>
          </a:p>
          <a:p>
            <a:r>
              <a:rPr lang="en-GB" sz="2400" dirty="0"/>
              <a:t>P expressed felling of hopelessness and believe that he would not be able to return to community living due to fear of Council terminating tenancy</a:t>
            </a:r>
          </a:p>
          <a:p>
            <a:endParaRPr lang="en-IE" sz="28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182981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P’s property had been a 2 bedroom, 2 story house with bedroom and bathroom upstairs which was no longer suitable with P’s current circumstances</a:t>
            </a:r>
          </a:p>
          <a:p>
            <a:endParaRPr lang="en-GB" sz="2800" dirty="0"/>
          </a:p>
          <a:p>
            <a:r>
              <a:rPr lang="en-GB" sz="2800" dirty="0"/>
              <a:t>M</a:t>
            </a:r>
            <a:r>
              <a:rPr lang="en-IE" sz="2800" dirty="0" err="1"/>
              <a:t>atter</a:t>
            </a:r>
            <a:r>
              <a:rPr lang="en-IE" sz="2800" dirty="0"/>
              <a:t> of urgency to engage with Council to support P in getting a transfer to a more suitable property due to the concern that while awaiting Fair Deal funding (where transitional funding was put in place), P would have to make a decision whether or not to accept Nursing home placement or pay privately while negotiating with Council for new placement </a:t>
            </a:r>
          </a:p>
          <a:p>
            <a:endParaRPr lang="en-GB" sz="2800" dirty="0"/>
          </a:p>
          <a:p>
            <a:endParaRPr lang="en-IE" sz="28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123416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Initial response from Council was that they could not facilitate P due to recommendation by hospital that P could not manage to live independently </a:t>
            </a:r>
          </a:p>
          <a:p>
            <a:endParaRPr lang="en-GB" sz="2800" dirty="0"/>
          </a:p>
          <a:p>
            <a:r>
              <a:rPr lang="en-GB" sz="2800" dirty="0"/>
              <a:t>P</a:t>
            </a:r>
            <a:r>
              <a:rPr lang="en-IE" sz="2800" dirty="0"/>
              <a:t> had no family support (was estranged from son) </a:t>
            </a:r>
          </a:p>
          <a:p>
            <a:endParaRPr lang="en-GB" sz="2800" dirty="0"/>
          </a:p>
          <a:p>
            <a:r>
              <a:rPr lang="en-GB" sz="2800" dirty="0"/>
              <a:t>P</a:t>
            </a:r>
            <a:r>
              <a:rPr lang="en-IE" sz="2800" dirty="0"/>
              <a:t> became deflated due to believing that it was going to be impossible to have his wish to return to community living</a:t>
            </a:r>
          </a:p>
          <a:p>
            <a:endParaRPr lang="en-GB" sz="2800" dirty="0"/>
          </a:p>
          <a:p>
            <a:endParaRPr lang="en-GB" sz="2800" dirty="0"/>
          </a:p>
          <a:p>
            <a:endParaRPr lang="en-IE" sz="28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348410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a:t>
            </a:r>
            <a:r>
              <a:rPr lang="en-IE" sz="2400" dirty="0"/>
              <a:t>MC MF reassured P that she would make every endeavour to support P to return to community</a:t>
            </a:r>
          </a:p>
          <a:p>
            <a:endParaRPr lang="en-GB" sz="2400" dirty="0"/>
          </a:p>
          <a:p>
            <a:r>
              <a:rPr lang="en-GB" sz="2400" dirty="0"/>
              <a:t>Two further meetings took place with Council and P</a:t>
            </a:r>
          </a:p>
          <a:p>
            <a:endParaRPr lang="en-GB" sz="2400" dirty="0"/>
          </a:p>
          <a:p>
            <a:r>
              <a:rPr lang="en-GB" sz="2400" dirty="0"/>
              <a:t>Offer finally made by Council of a 1 bedroom bungalow (which had just become vacant) which was also in the same area as previous property </a:t>
            </a:r>
          </a:p>
          <a:p>
            <a:endParaRPr lang="en-GB" sz="2400" dirty="0"/>
          </a:p>
          <a:p>
            <a:r>
              <a:rPr lang="en-GB" sz="2400" dirty="0"/>
              <a:t>P was absolutely delighted to accept offer of 1 bedroom bungalow and expressed great appreciation to council and RC MF for the dedication and support given to him</a:t>
            </a:r>
          </a:p>
          <a:p>
            <a:endParaRPr lang="en-GB" sz="2400" dirty="0"/>
          </a:p>
          <a:p>
            <a:endParaRPr lang="en-GB" sz="2400" dirty="0"/>
          </a:p>
          <a:p>
            <a:endParaRPr lang="en-IE" sz="24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211307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a:t>
            </a:r>
            <a:r>
              <a:rPr lang="en-GB" sz="2800" dirty="0"/>
              <a:t>Work had to be completed to make property habitable, strict deadline had to be agreed due to Nursing home costs becoming due</a:t>
            </a:r>
          </a:p>
          <a:p>
            <a:endParaRPr lang="en-IE" sz="2800" dirty="0"/>
          </a:p>
          <a:p>
            <a:r>
              <a:rPr lang="en-IE" sz="2800" dirty="0"/>
              <a:t>RC MF made contact with P’s niece with P’s consent, who agreed to come on board and support P and visit on a regular visit once P returned to community</a:t>
            </a:r>
          </a:p>
          <a:p>
            <a:endParaRPr lang="en-GB" sz="2800" dirty="0"/>
          </a:p>
          <a:p>
            <a:r>
              <a:rPr lang="en-GB" sz="2800" dirty="0"/>
              <a:t>P</a:t>
            </a:r>
            <a:r>
              <a:rPr lang="en-IE" sz="2800" dirty="0"/>
              <a:t>HN also agreed to look for a reasonable package of care in support of P which was granted quickly</a:t>
            </a:r>
          </a:p>
          <a:p>
            <a:endParaRPr lang="en-GB" sz="2800" dirty="0"/>
          </a:p>
          <a:p>
            <a:endParaRPr lang="en-IE" sz="24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396142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8AABE-E3A9-C209-3E14-454CD19D5CE9}"/>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28" name="Title 27">
            <a:extLst>
              <a:ext uri="{FF2B5EF4-FFF2-40B4-BE49-F238E27FC236}">
                <a16:creationId xmlns:a16="http://schemas.microsoft.com/office/drawing/2014/main" id="{452BD068-D1BC-457E-9FA6-0A53AEC6F9E9}"/>
              </a:ext>
            </a:extLst>
          </p:cNvPr>
          <p:cNvSpPr>
            <a:spLocks noGrp="1"/>
          </p:cNvSpPr>
          <p:nvPr>
            <p:ph type="title"/>
          </p:nvPr>
        </p:nvSpPr>
        <p:spPr>
          <a:xfrm>
            <a:off x="969818" y="534499"/>
            <a:ext cx="6673888" cy="1180001"/>
          </a:xfrm>
        </p:spPr>
        <p:txBody>
          <a:bodyPr/>
          <a:lstStyle/>
          <a:p>
            <a:r>
              <a:rPr lang="en-IE" sz="3600" b="1" dirty="0"/>
              <a:t>Case Scenario 2: </a:t>
            </a:r>
            <a:br>
              <a:rPr lang="en-IE" sz="3600" b="1" dirty="0"/>
            </a:br>
            <a:r>
              <a:rPr lang="en-IE" sz="3600" b="1" dirty="0"/>
              <a:t>Deprivation of Liberty</a:t>
            </a:r>
            <a:br>
              <a:rPr lang="en-IE" sz="3600" b="1" dirty="0"/>
            </a:br>
            <a:endParaRPr lang="en-IE" sz="3600" b="1" dirty="0"/>
          </a:p>
        </p:txBody>
      </p:sp>
      <p:sp>
        <p:nvSpPr>
          <p:cNvPr id="29" name="Content Placeholder 28">
            <a:extLst>
              <a:ext uri="{FF2B5EF4-FFF2-40B4-BE49-F238E27FC236}">
                <a16:creationId xmlns:a16="http://schemas.microsoft.com/office/drawing/2014/main" id="{0C12A259-E1D1-4727-88EF-8AA49C14F6E9}"/>
              </a:ext>
            </a:extLst>
          </p:cNvPr>
          <p:cNvSpPr>
            <a:spLocks noGrp="1"/>
          </p:cNvSpPr>
          <p:nvPr>
            <p:ph idx="1"/>
          </p:nvPr>
        </p:nvSpPr>
        <p:spPr>
          <a:xfrm>
            <a:off x="683860" y="1685544"/>
            <a:ext cx="10666892" cy="4096512"/>
          </a:xfrm>
        </p:spPr>
        <p:txBody>
          <a:bodyPr/>
          <a:lstStyle/>
          <a:p>
            <a:r>
              <a:rPr lang="en-IE" sz="2800" dirty="0"/>
              <a:t> Meeting arranged for next Tuesday between P, RC MF and Council to sign up for new tenancy and relinquish old tenancy.</a:t>
            </a:r>
          </a:p>
          <a:p>
            <a:endParaRPr lang="en-GB" sz="2800" dirty="0"/>
          </a:p>
          <a:p>
            <a:r>
              <a:rPr lang="en-GB" sz="2800" dirty="0"/>
              <a:t>Full process to support P has taken 4 weeks from commencement to finish.</a:t>
            </a:r>
          </a:p>
          <a:p>
            <a:endParaRPr lang="en-GB" sz="2800" dirty="0"/>
          </a:p>
          <a:p>
            <a:r>
              <a:rPr lang="en-GB" sz="2800" dirty="0"/>
              <a:t>This is a typical example of when services work together, best outcomes can be achieved</a:t>
            </a:r>
          </a:p>
          <a:p>
            <a:endParaRPr lang="en-IE" sz="2400" dirty="0"/>
          </a:p>
          <a:p>
            <a:endParaRPr lang="en-IE" sz="2800" dirty="0"/>
          </a:p>
        </p:txBody>
      </p:sp>
      <p:sp>
        <p:nvSpPr>
          <p:cNvPr id="30" name="AutoShape 2"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66982EBD-E769-4D08-948D-FDCC49036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AutoShape 4"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CFBF9B95-AE40-4E85-A497-7D360FCBA4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AutoShape 6" descr="https://euc-powerpoint.officeapps.live.com/pods/GetClipboardImage.ashx?Id=fa3b5541-5a83-49a0-9f8f-499cc1883d5d&amp;DC=GEU3&amp;pkey=af3e1e5a-edf5-4b01-b093-f9b6487c8e19&amp;wdwaccluster=GEU3">
            <a:extLst>
              <a:ext uri="{FF2B5EF4-FFF2-40B4-BE49-F238E27FC236}">
                <a16:creationId xmlns:a16="http://schemas.microsoft.com/office/drawing/2014/main" id="{E86AE2B0-D7E5-44C5-B111-8894788D0D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AutoShape 8"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D54396C4-A8F2-48CE-AE14-52DE4B34FE1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AutoShape 10" descr="https://euc-powerpoint.officeapps.live.com/pods/GetClipboardImage.ashx?Id=ea0076d0-5a21-4ca0-8f20-4de11a8019b9&amp;DC=GEU7&amp;pkey=111cbb28-f7c2-485b-b74c-0b79c3f62994&amp;wdwaccluster=GEU7">
            <a:extLst>
              <a:ext uri="{FF2B5EF4-FFF2-40B4-BE49-F238E27FC236}">
                <a16:creationId xmlns:a16="http://schemas.microsoft.com/office/drawing/2014/main" id="{7A6B88B0-4F9C-4DC8-BF64-A37AC2933B94}"/>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31405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Thought outline">
            <a:extLst>
              <a:ext uri="{FF2B5EF4-FFF2-40B4-BE49-F238E27FC236}">
                <a16:creationId xmlns:a16="http://schemas.microsoft.com/office/drawing/2014/main" id="{317FB105-C7AF-FA49-76E2-6006A0A314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241" y="643466"/>
            <a:ext cx="3790511" cy="3790511"/>
          </a:xfrm>
          <a:prstGeom prst="rect">
            <a:avLst/>
          </a:prstGeom>
        </p:spPr>
      </p:pic>
      <p:sp>
        <p:nvSpPr>
          <p:cNvPr id="2" name="TextBox 1">
            <a:extLst>
              <a:ext uri="{FF2B5EF4-FFF2-40B4-BE49-F238E27FC236}">
                <a16:creationId xmlns:a16="http://schemas.microsoft.com/office/drawing/2014/main" id="{01E32ED8-79E0-444D-8F20-684BEC862299}"/>
              </a:ext>
            </a:extLst>
          </p:cNvPr>
          <p:cNvSpPr txBox="1"/>
          <p:nvPr/>
        </p:nvSpPr>
        <p:spPr>
          <a:xfrm>
            <a:off x="6388394" y="518985"/>
            <a:ext cx="5439365" cy="4893274"/>
          </a:xfrm>
          <a:prstGeom prst="rect">
            <a:avLst/>
          </a:prstGeom>
        </p:spPr>
        <p:style>
          <a:lnRef idx="0">
            <a:scrgbClr r="0" g="0" b="0"/>
          </a:lnRef>
          <a:fillRef idx="0">
            <a:scrgbClr r="0" g="0" b="0"/>
          </a:fillRef>
          <a:effectRef idx="0">
            <a:scrgbClr r="0" g="0" b="0"/>
          </a:effectRef>
          <a:fontRef idx="none"/>
        </p:style>
        <p:txBody>
          <a:bodyPr spcFirstLastPara="1" vert="horz" lIns="91440" tIns="45720" rIns="91440" bIns="45720" spcCol="38100" rtlCol="0" anchor="t">
            <a:normAutofit fontScale="92500" lnSpcReduction="20000"/>
          </a:bodyPr>
          <a:lstStyle/>
          <a:p>
            <a:pPr>
              <a:lnSpc>
                <a:spcPct val="90000"/>
              </a:lnSpc>
              <a:spcAft>
                <a:spcPts val="600"/>
              </a:spcAft>
              <a:defRPr/>
            </a:pPr>
            <a:r>
              <a:rPr lang="en-US" sz="2000" b="1" dirty="0">
                <a:sym typeface="Calibri"/>
              </a:rPr>
              <a:t>The focus should be on:</a:t>
            </a:r>
          </a:p>
          <a:p>
            <a:pPr indent="-228600">
              <a:lnSpc>
                <a:spcPct val="90000"/>
              </a:lnSpc>
              <a:spcAft>
                <a:spcPts val="600"/>
              </a:spcAft>
              <a:buFont typeface="Arial" panose="020B0604020202020204" pitchFamily="34" charset="0"/>
              <a:buChar char="•"/>
              <a:defRPr/>
            </a:pPr>
            <a:r>
              <a:rPr lang="en-US" sz="2000" dirty="0">
                <a:sym typeface="Calibri"/>
              </a:rPr>
              <a:t>Clients wishes</a:t>
            </a:r>
          </a:p>
          <a:p>
            <a:pPr indent="-228600">
              <a:lnSpc>
                <a:spcPct val="90000"/>
              </a:lnSpc>
              <a:spcAft>
                <a:spcPts val="600"/>
              </a:spcAft>
              <a:buFont typeface="Arial" panose="020B0604020202020204" pitchFamily="34" charset="0"/>
              <a:buChar char="•"/>
              <a:defRPr/>
            </a:pPr>
            <a:r>
              <a:rPr lang="en-US" sz="2000" dirty="0">
                <a:sym typeface="Calibri"/>
              </a:rPr>
              <a:t>Exploring options available</a:t>
            </a:r>
          </a:p>
          <a:p>
            <a:pPr indent="-228600">
              <a:lnSpc>
                <a:spcPct val="90000"/>
              </a:lnSpc>
              <a:spcAft>
                <a:spcPts val="600"/>
              </a:spcAft>
              <a:buFont typeface="Arial" panose="020B0604020202020204" pitchFamily="34" charset="0"/>
              <a:buChar char="•"/>
              <a:defRPr/>
            </a:pPr>
            <a:r>
              <a:rPr lang="en-US" sz="2000" dirty="0">
                <a:sym typeface="Calibri"/>
              </a:rPr>
              <a:t>Planned and organized transfer of care  at home</a:t>
            </a:r>
          </a:p>
          <a:p>
            <a:pPr indent="-228600">
              <a:lnSpc>
                <a:spcPct val="90000"/>
              </a:lnSpc>
              <a:spcAft>
                <a:spcPts val="600"/>
              </a:spcAft>
              <a:buFont typeface="Arial" panose="020B0604020202020204" pitchFamily="34" charset="0"/>
              <a:buChar char="•"/>
              <a:defRPr/>
            </a:pPr>
            <a:endParaRPr lang="en-US" sz="2000" dirty="0"/>
          </a:p>
          <a:p>
            <a:pPr>
              <a:lnSpc>
                <a:spcPct val="90000"/>
              </a:lnSpc>
              <a:spcAft>
                <a:spcPts val="600"/>
              </a:spcAft>
              <a:defRPr/>
            </a:pPr>
            <a:r>
              <a:rPr lang="en-US" sz="2000" b="1" dirty="0">
                <a:sym typeface="Calibri"/>
              </a:rPr>
              <a:t>Instead, the focus was on: </a:t>
            </a:r>
          </a:p>
          <a:p>
            <a:pPr indent="-228600">
              <a:lnSpc>
                <a:spcPct val="90000"/>
              </a:lnSpc>
              <a:spcAft>
                <a:spcPts val="600"/>
              </a:spcAft>
              <a:buFont typeface="Arial" panose="020B0604020202020204" pitchFamily="34" charset="0"/>
              <a:buChar char="•"/>
              <a:defRPr/>
            </a:pPr>
            <a:r>
              <a:rPr lang="en-US" sz="2000" dirty="0">
                <a:sym typeface="Calibri"/>
              </a:rPr>
              <a:t>Client’s Capacity</a:t>
            </a:r>
          </a:p>
          <a:p>
            <a:pPr indent="-228600">
              <a:lnSpc>
                <a:spcPct val="90000"/>
              </a:lnSpc>
              <a:spcAft>
                <a:spcPts val="600"/>
              </a:spcAft>
              <a:buFont typeface="Arial" panose="020B0604020202020204" pitchFamily="34" charset="0"/>
              <a:buChar char="•"/>
              <a:defRPr/>
            </a:pPr>
            <a:r>
              <a:rPr lang="en-US" sz="2000" dirty="0">
                <a:sym typeface="Calibri"/>
              </a:rPr>
              <a:t>Lack of Formal support or proper planning at hospital</a:t>
            </a:r>
          </a:p>
          <a:p>
            <a:pPr indent="-228600">
              <a:lnSpc>
                <a:spcPct val="90000"/>
              </a:lnSpc>
              <a:spcAft>
                <a:spcPts val="600"/>
              </a:spcAft>
              <a:buFont typeface="Arial" panose="020B0604020202020204" pitchFamily="34" charset="0"/>
              <a:buChar char="•"/>
              <a:defRPr/>
            </a:pPr>
            <a:r>
              <a:rPr lang="en-US" sz="2000" dirty="0">
                <a:sym typeface="Calibri"/>
              </a:rPr>
              <a:t>Council being advised of recommendation from hospital that client unable to live independently </a:t>
            </a:r>
          </a:p>
          <a:p>
            <a:pPr>
              <a:lnSpc>
                <a:spcPct val="90000"/>
              </a:lnSpc>
              <a:spcAft>
                <a:spcPts val="600"/>
              </a:spcAft>
              <a:defRPr/>
            </a:pPr>
            <a:br>
              <a:rPr lang="en-US" sz="2000" b="1" dirty="0">
                <a:sym typeface="Calibri"/>
              </a:rPr>
            </a:br>
            <a:r>
              <a:rPr lang="en-US" sz="2000" b="1" dirty="0">
                <a:sym typeface="Calibri"/>
              </a:rPr>
              <a:t>Because of</a:t>
            </a:r>
            <a:r>
              <a:rPr lang="en-US" sz="2000" dirty="0">
                <a:sym typeface="Calibri"/>
              </a:rPr>
              <a:t>: </a:t>
            </a:r>
          </a:p>
          <a:p>
            <a:pPr marL="342900" indent="-342900">
              <a:lnSpc>
                <a:spcPct val="90000"/>
              </a:lnSpc>
              <a:spcAft>
                <a:spcPts val="600"/>
              </a:spcAft>
              <a:buFont typeface="Arial" panose="020B0604020202020204" pitchFamily="34" charset="0"/>
              <a:buChar char="•"/>
              <a:defRPr/>
            </a:pPr>
            <a:r>
              <a:rPr lang="en-US" sz="2000" dirty="0">
                <a:sym typeface="Calibri"/>
              </a:rPr>
              <a:t>Limited information gathered from council</a:t>
            </a:r>
          </a:p>
          <a:p>
            <a:pPr marL="342900" indent="-342900">
              <a:lnSpc>
                <a:spcPct val="90000"/>
              </a:lnSpc>
              <a:spcAft>
                <a:spcPts val="600"/>
              </a:spcAft>
              <a:buFont typeface="Arial" panose="020B0604020202020204" pitchFamily="34" charset="0"/>
              <a:buChar char="•"/>
              <a:defRPr/>
            </a:pPr>
            <a:r>
              <a:rPr lang="en-US" sz="2000" dirty="0">
                <a:sym typeface="Calibri"/>
              </a:rPr>
              <a:t>Client not being involved in discharge plan</a:t>
            </a:r>
          </a:p>
          <a:p>
            <a:pPr marL="342900" indent="-342900">
              <a:lnSpc>
                <a:spcPct val="90000"/>
              </a:lnSpc>
              <a:spcAft>
                <a:spcPts val="600"/>
              </a:spcAft>
              <a:buFont typeface="Arial" panose="020B0604020202020204" pitchFamily="34" charset="0"/>
              <a:buChar char="•"/>
              <a:defRPr/>
            </a:pPr>
            <a:r>
              <a:rPr lang="en-US" sz="2000" dirty="0">
                <a:sym typeface="Calibri"/>
              </a:rPr>
              <a:t>No one to support P with wishes prior to RC MF involvement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96A8-B30A-470A-AB06-0910D1B08053}"/>
              </a:ext>
            </a:extLst>
          </p:cNvPr>
          <p:cNvSpPr>
            <a:spLocks noGrp="1"/>
          </p:cNvSpPr>
          <p:nvPr>
            <p:ph type="title"/>
          </p:nvPr>
        </p:nvSpPr>
        <p:spPr/>
        <p:txBody>
          <a:bodyPr/>
          <a:lstStyle/>
          <a:p>
            <a:pPr algn="ctr" eaLnBrk="1" hangingPunct="1">
              <a:defRPr/>
            </a:pPr>
            <a:r>
              <a:rPr lang="en-IE" sz="3000" dirty="0"/>
              <a:t>Mission Statement </a:t>
            </a:r>
          </a:p>
        </p:txBody>
      </p:sp>
      <p:pic>
        <p:nvPicPr>
          <p:cNvPr id="8195" name="Picture 3">
            <a:extLst>
              <a:ext uri="{FF2B5EF4-FFF2-40B4-BE49-F238E27FC236}">
                <a16:creationId xmlns:a16="http://schemas.microsoft.com/office/drawing/2014/main" id="{423B4F48-576F-44AD-A84B-7081AB056C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5102" y="1973355"/>
            <a:ext cx="8141799" cy="195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DE6E70C8-44B6-49D6-8504-9FABB1F0F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368" y="4399430"/>
            <a:ext cx="10277856" cy="156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FEB94C-DE0A-405F-939F-23E9B915676F}"/>
              </a:ext>
            </a:extLst>
          </p:cNvPr>
          <p:cNvSpPr/>
          <p:nvPr/>
        </p:nvSpPr>
        <p:spPr>
          <a:xfrm>
            <a:off x="8922111" y="4748171"/>
            <a:ext cx="2972330" cy="121769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7" b="1">
                <a:solidFill>
                  <a:schemeClr val="bg1"/>
                </a:solidFill>
                <a:latin typeface="Quattrocento Sans"/>
              </a:rPr>
              <a:t>Nothing about you /without you</a:t>
            </a:r>
            <a:endParaRPr lang="en-IE" sz="2397">
              <a:solidFill>
                <a:schemeClr val="bg1"/>
              </a:solidFill>
            </a:endParaRPr>
          </a:p>
        </p:txBody>
      </p:sp>
      <p:sp>
        <p:nvSpPr>
          <p:cNvPr id="7" name="Rectangle 6">
            <a:extLst>
              <a:ext uri="{FF2B5EF4-FFF2-40B4-BE49-F238E27FC236}">
                <a16:creationId xmlns:a16="http://schemas.microsoft.com/office/drawing/2014/main" id="{75EA9357-F227-432A-A988-410681273A34}"/>
              </a:ext>
            </a:extLst>
          </p:cNvPr>
          <p:cNvSpPr/>
          <p:nvPr/>
        </p:nvSpPr>
        <p:spPr>
          <a:xfrm>
            <a:off x="345499" y="672403"/>
            <a:ext cx="2876449" cy="17738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397">
                <a:latin typeface="Amasis MT Pro Black" panose="02040A04050005020304" pitchFamily="18" charset="0"/>
              </a:rPr>
              <a:t>Thank You </a:t>
            </a:r>
          </a:p>
        </p:txBody>
      </p:sp>
    </p:spTree>
    <p:extLst>
      <p:ext uri="{BB962C8B-B14F-4D97-AF65-F5344CB8AC3E}">
        <p14:creationId xmlns:p14="http://schemas.microsoft.com/office/powerpoint/2010/main" val="164505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solidFill>
                  <a:srgbClr val="002060"/>
                </a:solidFill>
              </a:rPr>
              <a:t>Why is advocacy needed?</a:t>
            </a:r>
          </a:p>
        </p:txBody>
      </p:sp>
      <p:sp>
        <p:nvSpPr>
          <p:cNvPr id="3" name="Content Placeholder 2"/>
          <p:cNvSpPr>
            <a:spLocks noGrp="1"/>
          </p:cNvSpPr>
          <p:nvPr>
            <p:ph idx="1"/>
          </p:nvPr>
        </p:nvSpPr>
        <p:spPr/>
        <p:txBody>
          <a:bodyPr/>
          <a:lstStyle/>
          <a:p>
            <a:r>
              <a:rPr lang="en-IE" sz="2400" dirty="0"/>
              <a:t>Many people face challenges to their independence due to physical or mental illness, intellectual, physical or sensory disability, lack of family and community supports or an inability to access public services that meet their needs. </a:t>
            </a:r>
          </a:p>
          <a:p>
            <a:r>
              <a:rPr lang="en-IE" sz="2400" dirty="0"/>
              <a:t>Some people communicate differently and with difficulty and some people slowly lose their ability to make and communicate decisions as a condition, such as dementia, develops over time. </a:t>
            </a:r>
          </a:p>
          <a:p>
            <a:r>
              <a:rPr lang="en-IE" sz="2400" dirty="0"/>
              <a:t>Some are abused and exploited because of their vulnerability.  </a:t>
            </a:r>
          </a:p>
          <a:p>
            <a:r>
              <a:rPr lang="en-IE" sz="2400" dirty="0"/>
              <a:t>Others feel disregarded or let down by healthcare services while some are harmed through adverse events or medical negligence</a:t>
            </a:r>
          </a:p>
        </p:txBody>
      </p:sp>
    </p:spTree>
    <p:extLst>
      <p:ext uri="{BB962C8B-B14F-4D97-AF65-F5344CB8AC3E}">
        <p14:creationId xmlns:p14="http://schemas.microsoft.com/office/powerpoint/2010/main" val="208455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IE" sz="4000" b="1" dirty="0">
                <a:solidFill>
                  <a:srgbClr val="002060"/>
                </a:solidFill>
              </a:rPr>
              <a:t>Independent Advocacy</a:t>
            </a:r>
          </a:p>
        </p:txBody>
      </p:sp>
      <p:sp>
        <p:nvSpPr>
          <p:cNvPr id="8" name="Content Placeholder 7"/>
          <p:cNvSpPr>
            <a:spLocks noGrp="1"/>
          </p:cNvSpPr>
          <p:nvPr>
            <p:ph idx="1"/>
          </p:nvPr>
        </p:nvSpPr>
        <p:spPr/>
        <p:txBody>
          <a:bodyPr>
            <a:normAutofit/>
          </a:bodyPr>
          <a:lstStyle/>
          <a:p>
            <a:r>
              <a:rPr lang="en-IE" sz="2400" dirty="0"/>
              <a:t>Independent of family, service provider and systems interests</a:t>
            </a:r>
          </a:p>
          <a:p>
            <a:endParaRPr lang="en-IE" sz="2400" dirty="0"/>
          </a:p>
          <a:p>
            <a:r>
              <a:rPr lang="en-IE" sz="2400" dirty="0"/>
              <a:t>Collaborates where possible …. Challenges where necessary</a:t>
            </a:r>
          </a:p>
          <a:p>
            <a:pPr marL="0" indent="0">
              <a:buNone/>
            </a:pPr>
            <a:endParaRPr lang="en-IE" sz="2400" dirty="0"/>
          </a:p>
          <a:p>
            <a:r>
              <a:rPr lang="en-IE" sz="2400" dirty="0"/>
              <a:t>Speaks truth to power …. and to the powerless</a:t>
            </a:r>
          </a:p>
          <a:p>
            <a:endParaRPr lang="en-IE" sz="2400" dirty="0"/>
          </a:p>
          <a:p>
            <a:r>
              <a:rPr lang="en-IE" sz="2400" dirty="0"/>
              <a:t>A voice for the voiceless</a:t>
            </a:r>
          </a:p>
        </p:txBody>
      </p:sp>
    </p:spTree>
    <p:extLst>
      <p:ext uri="{BB962C8B-B14F-4D97-AF65-F5344CB8AC3E}">
        <p14:creationId xmlns:p14="http://schemas.microsoft.com/office/powerpoint/2010/main" val="409548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206634"/>
            <a:ext cx="5508474"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838537" y="1350831"/>
            <a:ext cx="9919826" cy="4519617"/>
          </a:xfrm>
        </p:spPr>
        <p:txBody>
          <a:bodyPr/>
          <a:lstStyle/>
          <a:p>
            <a:r>
              <a:rPr lang="en-IE" sz="2800" dirty="0"/>
              <a:t> </a:t>
            </a:r>
            <a:r>
              <a:rPr lang="en-IE" sz="2400" dirty="0"/>
              <a:t>M (72) admitted to hospital, transferred to a local nursing home where M believed she was receiving respite </a:t>
            </a:r>
          </a:p>
          <a:p>
            <a:endParaRPr lang="en-IE" sz="2400" dirty="0"/>
          </a:p>
          <a:p>
            <a:r>
              <a:rPr lang="en-IE" sz="2400" dirty="0"/>
              <a:t>M inherited family home and small holding of land with understanding that sister (J) with mild cognitive impairment and slight disability would remain in family home for her life time</a:t>
            </a:r>
          </a:p>
          <a:p>
            <a:endParaRPr lang="en-IE" sz="2400" dirty="0"/>
          </a:p>
          <a:p>
            <a:r>
              <a:rPr lang="en-GB" sz="2400" dirty="0"/>
              <a:t>Family applied for Fair deal which was declined following assessment of assets</a:t>
            </a:r>
          </a:p>
          <a:p>
            <a:pPr marL="0" indent="0">
              <a:buNone/>
            </a:pPr>
            <a:endParaRPr lang="en-GB" sz="2400" dirty="0"/>
          </a:p>
          <a:p>
            <a:r>
              <a:rPr lang="en-GB" sz="2400" dirty="0"/>
              <a:t>Paying €1,250 + additional charges per week</a:t>
            </a:r>
          </a:p>
          <a:p>
            <a:pPr marL="0" indent="0">
              <a:buNone/>
            </a:pPr>
            <a:endParaRPr lang="en-IE" sz="2400" dirty="0"/>
          </a:p>
          <a:p>
            <a:pPr marL="0" indent="0">
              <a:buNone/>
            </a:pP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84614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445396"/>
            <a:ext cx="7592230"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 continued …….</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1089550" y="1825235"/>
            <a:ext cx="9919826" cy="3443172"/>
          </a:xfrm>
        </p:spPr>
        <p:txBody>
          <a:bodyPr/>
          <a:lstStyle/>
          <a:p>
            <a:r>
              <a:rPr lang="en-IE" sz="2800" dirty="0"/>
              <a:t> </a:t>
            </a:r>
            <a:r>
              <a:rPr lang="en-GB" sz="2800" dirty="0"/>
              <a:t>M</a:t>
            </a:r>
            <a:r>
              <a:rPr lang="en-IE" sz="2800" dirty="0"/>
              <a:t>’s overall health condition improved with time and M wished to return home with DON’s support (DON believed no valid reason to remain in Nursing home)</a:t>
            </a:r>
          </a:p>
          <a:p>
            <a:endParaRPr lang="en-GB" sz="2800" dirty="0"/>
          </a:p>
          <a:p>
            <a:r>
              <a:rPr lang="en-GB" sz="2800" dirty="0"/>
              <a:t>D</a:t>
            </a:r>
            <a:r>
              <a:rPr lang="en-IE" sz="2800" dirty="0"/>
              <a:t>ON contacted Sage Advocacy to seek independent support for M for safe discharge planning</a:t>
            </a:r>
          </a:p>
          <a:p>
            <a:endParaRPr lang="en-GB" sz="2800" dirty="0"/>
          </a:p>
          <a:p>
            <a:r>
              <a:rPr lang="en-GB" sz="2800" dirty="0"/>
              <a:t>F</a:t>
            </a:r>
            <a:r>
              <a:rPr lang="en-IE" sz="2800" dirty="0" err="1"/>
              <a:t>amily</a:t>
            </a:r>
            <a:r>
              <a:rPr lang="en-IE" sz="2800" dirty="0"/>
              <a:t> did not support or accept M’s right and wish to return home</a:t>
            </a:r>
          </a:p>
          <a:p>
            <a:pPr marL="0" indent="0">
              <a:buNone/>
            </a:pPr>
            <a:endParaRPr lang="en-IE" sz="2800" dirty="0"/>
          </a:p>
          <a:p>
            <a:pPr marL="0" indent="0">
              <a:buNone/>
            </a:pP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184240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445396"/>
            <a:ext cx="7592230"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 continued …….</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1136087" y="1589593"/>
            <a:ext cx="9919826" cy="4209805"/>
          </a:xfrm>
        </p:spPr>
        <p:txBody>
          <a:bodyPr/>
          <a:lstStyle/>
          <a:p>
            <a:r>
              <a:rPr lang="en-IE" sz="2800" dirty="0"/>
              <a:t> </a:t>
            </a:r>
            <a:r>
              <a:rPr lang="en-IE" sz="2400" dirty="0"/>
              <a:t>Following M’s hospitalisation, M’s sister (B) had moved into the family home to support  sister who remained living there with a home care package from Disability and Mental Health Services</a:t>
            </a:r>
          </a:p>
          <a:p>
            <a:endParaRPr lang="en-GB" sz="2400" dirty="0"/>
          </a:p>
          <a:p>
            <a:r>
              <a:rPr lang="en-GB" sz="2400" dirty="0"/>
              <a:t>B, was reluctant to support M returning home and refused to engage with any discharge planning process</a:t>
            </a:r>
          </a:p>
          <a:p>
            <a:endParaRPr lang="en-GB" sz="2400" dirty="0"/>
          </a:p>
          <a:p>
            <a:r>
              <a:rPr lang="en-GB" sz="2400" dirty="0"/>
              <a:t>RC MF organised an MDT meeting which was attended by M, B and sister J, Social Worker (Disability services), Mental Health Services, GP and DON</a:t>
            </a:r>
          </a:p>
          <a:p>
            <a:endParaRPr lang="en-IE" sz="2800" dirty="0"/>
          </a:p>
          <a:p>
            <a:pPr marL="0" indent="0">
              <a:buNone/>
            </a:pP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3333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250862"/>
            <a:ext cx="7592230"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 continued …….</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585216" y="1473382"/>
            <a:ext cx="10768247" cy="4209805"/>
          </a:xfrm>
        </p:spPr>
        <p:txBody>
          <a:bodyPr/>
          <a:lstStyle/>
          <a:p>
            <a:r>
              <a:rPr lang="en-GB" sz="2800" dirty="0"/>
              <a:t>RC MF articulated M’s will and preference to return to her own home asap having already spent 18months in care at a cost of approx. €90k</a:t>
            </a:r>
          </a:p>
          <a:p>
            <a:endParaRPr lang="en-GB" sz="2800" dirty="0"/>
          </a:p>
          <a:p>
            <a:r>
              <a:rPr lang="en-GB" sz="2800" dirty="0"/>
              <a:t>While in Nursing home, M was feeling lonely and depressed due to fact that she had full capacity and other residents where unable to engage or communicate with her, leaving M spending most of her day alone in her room</a:t>
            </a:r>
          </a:p>
          <a:p>
            <a:endParaRPr lang="en-GB" sz="2800" dirty="0"/>
          </a:p>
          <a:p>
            <a:r>
              <a:rPr lang="en-GB" sz="2800" dirty="0"/>
              <a:t>At the same time, M was very concerned that her private funds were depleting, resulting in M feeling a lot of anxiety and stress</a:t>
            </a:r>
          </a:p>
          <a:p>
            <a:endParaRPr lang="en-IE" sz="2800" dirty="0"/>
          </a:p>
          <a:p>
            <a:pPr marL="0" indent="0">
              <a:buNone/>
            </a:pP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181700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5DF-135F-4822-B1D2-3167DD54DFD9}"/>
              </a:ext>
            </a:extLst>
          </p:cNvPr>
          <p:cNvSpPr>
            <a:spLocks noGrp="1"/>
          </p:cNvSpPr>
          <p:nvPr>
            <p:ph type="title"/>
          </p:nvPr>
        </p:nvSpPr>
        <p:spPr>
          <a:xfrm>
            <a:off x="838537" y="250862"/>
            <a:ext cx="7592230" cy="1144197"/>
          </a:xfrm>
        </p:spPr>
        <p:txBody>
          <a:bodyPr vert="horz" lIns="91440" tIns="45720" rIns="91440" bIns="45720" rtlCol="0" anchor="ctr">
            <a:noAutofit/>
          </a:bodyPr>
          <a:lstStyle/>
          <a:p>
            <a:r>
              <a:rPr lang="en-US" sz="3600" b="1" kern="1200" dirty="0">
                <a:latin typeface="+mj-lt"/>
                <a:ea typeface="+mj-ea"/>
                <a:cs typeface="+mj-cs"/>
              </a:rPr>
              <a:t>Case scenario 1: </a:t>
            </a:r>
            <a:br>
              <a:rPr lang="en-US" sz="3600" b="1" kern="1200" dirty="0">
                <a:latin typeface="+mj-lt"/>
                <a:ea typeface="+mj-ea"/>
                <a:cs typeface="+mj-cs"/>
              </a:rPr>
            </a:br>
            <a:r>
              <a:rPr lang="en-US" sz="3600" b="1" dirty="0">
                <a:ea typeface="+mj-ea"/>
              </a:rPr>
              <a:t>Deprivation of Liberty continued …….</a:t>
            </a:r>
            <a:endParaRPr lang="en-US" sz="3600" b="1" kern="1200" dirty="0">
              <a:latin typeface="+mj-lt"/>
              <a:ea typeface="+mj-ea"/>
              <a:cs typeface="+mj-cs"/>
            </a:endParaRPr>
          </a:p>
        </p:txBody>
      </p:sp>
      <p:sp>
        <p:nvSpPr>
          <p:cNvPr id="3" name="Content Placeholder 2">
            <a:extLst>
              <a:ext uri="{FF2B5EF4-FFF2-40B4-BE49-F238E27FC236}">
                <a16:creationId xmlns:a16="http://schemas.microsoft.com/office/drawing/2014/main" id="{EC307B6D-39F0-4AC6-9726-E33368F112CD}"/>
              </a:ext>
            </a:extLst>
          </p:cNvPr>
          <p:cNvSpPr>
            <a:spLocks noGrp="1"/>
          </p:cNvSpPr>
          <p:nvPr>
            <p:ph idx="1"/>
          </p:nvPr>
        </p:nvSpPr>
        <p:spPr>
          <a:xfrm>
            <a:off x="585216" y="1473382"/>
            <a:ext cx="10768247" cy="4209805"/>
          </a:xfrm>
        </p:spPr>
        <p:txBody>
          <a:bodyPr/>
          <a:lstStyle/>
          <a:p>
            <a:r>
              <a:rPr lang="en-GB" sz="2800" dirty="0"/>
              <a:t>Following continued pressure from advocacy services and many long protracted meetings with all essential services necessary, M’s voice was finally heard and a discharge plan was agreed with a small package of care provided + additional private care agreed for and paid by M </a:t>
            </a:r>
          </a:p>
          <a:p>
            <a:endParaRPr lang="en-GB" sz="2800" dirty="0"/>
          </a:p>
          <a:p>
            <a:r>
              <a:rPr lang="en-GB" sz="2800" dirty="0"/>
              <a:t>Additional hours were also granted to provide support for J to continue to remain at home now that B stated she would no longer be involved with J’s care due to M returning home</a:t>
            </a:r>
            <a:endParaRPr lang="en-IE" sz="2800" dirty="0"/>
          </a:p>
          <a:p>
            <a:pPr marL="0" indent="0">
              <a:buNone/>
            </a:pPr>
            <a:endParaRPr lang="en-GB" sz="2800" dirty="0"/>
          </a:p>
          <a:p>
            <a:pPr marL="0" indent="0">
              <a:buNone/>
            </a:pPr>
            <a:endParaRPr lang="en-IE" sz="2800" dirty="0"/>
          </a:p>
        </p:txBody>
      </p:sp>
      <p:sp>
        <p:nvSpPr>
          <p:cNvPr id="11" name="TextBox 10">
            <a:extLst>
              <a:ext uri="{FF2B5EF4-FFF2-40B4-BE49-F238E27FC236}">
                <a16:creationId xmlns:a16="http://schemas.microsoft.com/office/drawing/2014/main" id="{63BD2AD8-DE85-6D9C-507D-527BED11D78A}"/>
              </a:ext>
            </a:extLst>
          </p:cNvPr>
          <p:cNvSpPr txBox="1"/>
          <p:nvPr/>
        </p:nvSpPr>
        <p:spPr>
          <a:xfrm>
            <a:off x="-1548315" y="2020625"/>
            <a:ext cx="4773705" cy="3012141"/>
          </a:xfrm>
          <a:prstGeom prst="rect">
            <a:avLst/>
          </a:prstGeom>
        </p:spPr>
        <p:txBody>
          <a:bodyPr vert="horz" lIns="91440" tIns="45720" rIns="91440" bIns="45720" rtlCol="0">
            <a:normAutofit/>
          </a:bodyPr>
          <a:lstStyle/>
          <a:p>
            <a:pPr defTabSz="685800">
              <a:lnSpc>
                <a:spcPct val="90000"/>
              </a:lnSpc>
              <a:spcAft>
                <a:spcPts val="600"/>
              </a:spcAft>
            </a:pPr>
            <a:r>
              <a:rPr lang="en-US" sz="2100" dirty="0"/>
              <a:t>. </a:t>
            </a:r>
          </a:p>
        </p:txBody>
      </p:sp>
    </p:spTree>
    <p:extLst>
      <p:ext uri="{BB962C8B-B14F-4D97-AF65-F5344CB8AC3E}">
        <p14:creationId xmlns:p14="http://schemas.microsoft.com/office/powerpoint/2010/main" val="15321002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479 Sage Advocacy PPT Template v3 Aug 18.ppt [Compatibility Mode]" id="{E998858C-67E9-46D4-AE51-C2F13EA4C171}" vid="{E05E8F84-5886-4B03-83DD-3F087CFEAFB6}"/>
    </a:ext>
  </a:ext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035 Sage Powerpoint Template Jan 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35 Sage Powerpoint Template Jan 2017" id="{A23901C1-F45C-4076-B008-F641B05BA817}" vid="{06899504-0751-4BB6-8844-C93538058B29}"/>
    </a:ext>
  </a:extLst>
</a:theme>
</file>

<file path=ppt/theme/theme3.xml><?xml version="1.0" encoding="utf-8"?>
<a:theme xmlns:a="http://schemas.openxmlformats.org/drawingml/2006/main" name="5479 Sage Advocacy PPT Template v3 Aug 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479 Sage Advocacy PPT Template v3 Aug 18.ppt [Compatibility Mode]" id="{E998858C-67E9-46D4-AE51-C2F13EA4C171}" vid="{8E44DC1A-A34B-486C-95EE-3FF4B7CA1EB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479 Sage Advocacy PPT Template v3 Aug 18.ppt [Compatibility Mode]" id="{E998858C-67E9-46D4-AE51-C2F13EA4C171}" vid="{E05E8F84-5886-4B03-83DD-3F087CFEAF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4a464b-1246-44ee-8b71-cb12ef0187c9" xsi:nil="true"/>
    <lcf76f155ced4ddcb4097134ff3c332f xmlns="20891825-3431-4931-afc6-fefb3869efc5">
      <Terms xmlns="http://schemas.microsoft.com/office/infopath/2007/PartnerControls"/>
    </lcf76f155ced4ddcb4097134ff3c332f>
    <SharedWithUsers xmlns="824a464b-1246-44ee-8b71-cb12ef0187c9">
      <UserInfo>
        <DisplayName/>
        <AccountId xsi:nil="true"/>
        <AccountType/>
      </UserInfo>
    </SharedWithUsers>
    <MediaLengthInSeconds xmlns="20891825-3431-4931-afc6-fefb3869efc5" xsi:nil="true"/>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BBC56F917F235D458E2B7FC21E26DD98" ma:contentTypeVersion="18" ma:contentTypeDescription="Create a new document." ma:contentTypeScope="" ma:versionID="6ce529f381740c59d05b1586a71319cf">
  <xsd:schema xmlns:xsd="http://www.w3.org/2001/XMLSchema" xmlns:xs="http://www.w3.org/2001/XMLSchema" xmlns:p="http://schemas.microsoft.com/office/2006/metadata/properties" xmlns:ns2="824a464b-1246-44ee-8b71-cb12ef0187c9" xmlns:ns3="20891825-3431-4931-afc6-fefb3869efc5" targetNamespace="http://schemas.microsoft.com/office/2006/metadata/properties" ma:root="true" ma:fieldsID="5da9dc15eaf923e9bcb692b685ae4857" ns2:_="" ns3:_="">
    <xsd:import namespace="824a464b-1246-44ee-8b71-cb12ef0187c9"/>
    <xsd:import namespace="20891825-3431-4931-afc6-fefb3869efc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a464b-1246-44ee-8b71-cb12ef0187c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eee1df1c-4499-4740-bfd7-4779477dbca1}" ma:internalName="TaxCatchAll" ma:showField="CatchAllData" ma:web="824a464b-1246-44ee-8b71-cb12ef0187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891825-3431-4931-afc6-fefb3869efc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9f81726-7c86-486e-ae43-626c49ab72d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0B2D74-CDF8-4253-870A-4E1867F26BD9}">
  <ds:schemaRefs>
    <ds:schemaRef ds:uri="http://schemas.microsoft.com/sharepoint/v3/contenttype/forms"/>
  </ds:schemaRefs>
</ds:datastoreItem>
</file>

<file path=customXml/itemProps2.xml><?xml version="1.0" encoding="utf-8"?>
<ds:datastoreItem xmlns:ds="http://schemas.openxmlformats.org/officeDocument/2006/customXml" ds:itemID="{0B18570B-9BAD-4849-A049-37FA6E0CC4EB}">
  <ds:schemaRef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cca13373-4626-4835-ba1e-bf5c03c3c52f"/>
    <ds:schemaRef ds:uri="http://purl.org/dc/elements/1.1/"/>
    <ds:schemaRef ds:uri="http://schemas.microsoft.com/office/infopath/2007/PartnerControls"/>
    <ds:schemaRef ds:uri="http://schemas.openxmlformats.org/package/2006/metadata/core-properties"/>
    <ds:schemaRef ds:uri="38ec413b-7442-4cc7-bb35-a182f93a2eab"/>
    <ds:schemaRef ds:uri="824a464b-1246-44ee-8b71-cb12ef0187c9"/>
    <ds:schemaRef ds:uri="20891825-3431-4931-afc6-fefb3869efc5"/>
  </ds:schemaRefs>
</ds:datastoreItem>
</file>

<file path=customXml/itemProps3.xml><?xml version="1.0" encoding="utf-8"?>
<ds:datastoreItem xmlns:ds="http://schemas.openxmlformats.org/officeDocument/2006/customXml" ds:itemID="{6FC8B94E-A5AF-4ECE-BFBC-21294B06F019}">
  <ds:schemaRefs>
    <ds:schemaRef ds:uri="http://schemas.microsoft.com/sharepoint/events"/>
  </ds:schemaRefs>
</ds:datastoreItem>
</file>

<file path=customXml/itemProps4.xml><?xml version="1.0" encoding="utf-8"?>
<ds:datastoreItem xmlns:ds="http://schemas.openxmlformats.org/officeDocument/2006/customXml" ds:itemID="{B95F17E6-F33A-4307-9FE0-B4BD59F3F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a464b-1246-44ee-8b71-cb12ef0187c9"/>
    <ds:schemaRef ds:uri="20891825-3431-4931-afc6-fefb3869e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TotalTime>
  <Words>1439</Words>
  <Application>Microsoft Office PowerPoint</Application>
  <PresentationFormat>Widescreen</PresentationFormat>
  <Paragraphs>155</Paragraphs>
  <Slides>20</Slides>
  <Notes>16</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20</vt:i4>
      </vt:variant>
    </vt:vector>
  </HeadingPairs>
  <TitlesOfParts>
    <vt:vector size="38" baseType="lpstr">
      <vt:lpstr>Amasis MT Pro Black</vt:lpstr>
      <vt:lpstr>Arial</vt:lpstr>
      <vt:lpstr>Calibri</vt:lpstr>
      <vt:lpstr>Calibri Light</vt:lpstr>
      <vt:lpstr>Quattrocento Sans</vt:lpstr>
      <vt:lpstr>Custom Design</vt:lpstr>
      <vt:lpstr>5035 Sage Powerpoint Template Jan 2017</vt:lpstr>
      <vt:lpstr>5479 Sage Advocacy PPT Template v3 Aug 18</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Introducing:</vt:lpstr>
      <vt:lpstr>Mission Statement </vt:lpstr>
      <vt:lpstr>Why is advocacy needed?</vt:lpstr>
      <vt:lpstr>Independent Advocacy</vt:lpstr>
      <vt:lpstr>Case scenario 1:  Deprivation of Liberty</vt:lpstr>
      <vt:lpstr>Case scenario 1:  Deprivation of Liberty continued …….</vt:lpstr>
      <vt:lpstr>Case scenario 1:  Deprivation of Liberty continued …….</vt:lpstr>
      <vt:lpstr>Case scenario 1:  Deprivation of Liberty continued …….</vt:lpstr>
      <vt:lpstr>Case scenario 1:  Deprivation of Liberty continued …….</vt:lpstr>
      <vt:lpstr>Case scenario 1:  Deprivation of Liberty continued …….</vt:lpstr>
      <vt:lpstr>PowerPoint Presentation</vt:lpstr>
      <vt:lpstr>Case Scenario 2:  Deprivation of Liberty </vt:lpstr>
      <vt:lpstr>Case Scenario 2:  Deprivation of Liberty </vt:lpstr>
      <vt:lpstr>Case Scenario 2:  Deprivation of Liberty </vt:lpstr>
      <vt:lpstr>Case Scenario 2:  Deprivation of Liberty </vt:lpstr>
      <vt:lpstr>Case Scenario 2:  Deprivation of Liberty </vt:lpstr>
      <vt:lpstr>Case Scenario 2:  Deprivation of Liberty </vt:lpstr>
      <vt:lpstr>Case Scenario 2:  Deprivation of Liberty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dc:title>
  <dc:creator>Karl Brennan</dc:creator>
  <cp:lastModifiedBy>Lara Gallagher</cp:lastModifiedBy>
  <cp:revision>179</cp:revision>
  <cp:lastPrinted>2018-06-12T19:55:50Z</cp:lastPrinted>
  <dcterms:created xsi:type="dcterms:W3CDTF">2016-12-09T09:22:47Z</dcterms:created>
  <dcterms:modified xsi:type="dcterms:W3CDTF">2023-03-03T16:26:52Z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0x0101008F447DFA083B43458D191252AFC99F4B</vt:lpwstr>
  </property>
  <property fmtid="{D5CDD505-2E9C-101B-9397-08002B2CF9AE}" pid="3" name="AuthorIds_UIVersion_512">
    <vt:lpwstr>13</vt:lpwstr>
  </property>
  <property fmtid="{D5CDD505-2E9C-101B-9397-08002B2CF9AE}" pid="4" name="Order">
    <vt:r8>19000</vt:r8>
  </property>
  <property fmtid="{D5CDD505-2E9C-101B-9397-08002B2CF9AE}" pid="5" name="TriggerFlowInfo">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