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5"/>
    <p:sldMasterId id="2147483668" r:id="rId6"/>
    <p:sldMasterId id="2147483675" r:id="rId7"/>
    <p:sldMasterId id="2147483688" r:id="rId8"/>
  </p:sldMasterIdLst>
  <p:notesMasterIdLst>
    <p:notesMasterId r:id="rId19"/>
  </p:notesMasterIdLst>
  <p:handoutMasterIdLst>
    <p:handoutMasterId r:id="rId20"/>
  </p:handoutMasterIdLst>
  <p:sldIdLst>
    <p:sldId id="259" r:id="rId9"/>
    <p:sldId id="695" r:id="rId10"/>
    <p:sldId id="698" r:id="rId11"/>
    <p:sldId id="649" r:id="rId12"/>
    <p:sldId id="675" r:id="rId13"/>
    <p:sldId id="700" r:id="rId14"/>
    <p:sldId id="704" r:id="rId15"/>
    <p:sldId id="701" r:id="rId16"/>
    <p:sldId id="282" r:id="rId17"/>
    <p:sldId id="271" r:id="rId18"/>
  </p:sldIdLst>
  <p:sldSz cx="20104100" cy="11404600"/>
  <p:notesSz cx="20104100" cy="11404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8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8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8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8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8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8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8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8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8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Fitzgerald" initials="HF" lastIdx="1" clrIdx="0">
    <p:extLst>
      <p:ext uri="{19B8F6BF-5375-455C-9EA6-DF929625EA0E}">
        <p15:presenceInfo xmlns:p15="http://schemas.microsoft.com/office/powerpoint/2012/main" userId="Helen Fitzgera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3775"/>
    <a:srgbClr val="04336C"/>
    <a:srgbClr val="3B64AD"/>
    <a:srgbClr val="053F27"/>
    <a:srgbClr val="00A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36" autoAdjust="0"/>
  </p:normalViewPr>
  <p:slideViewPr>
    <p:cSldViewPr>
      <p:cViewPr varScale="1">
        <p:scale>
          <a:sx n="58" d="100"/>
          <a:sy n="58" d="100"/>
        </p:scale>
        <p:origin x="117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3" d="100"/>
          <a:sy n="113" d="100"/>
        </p:scale>
        <p:origin x="5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3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Sample of 1000 calls to Sage Advocacy between May – Oct 2022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Sheet1!$A$1:$A$12</c:f>
              <c:strCache>
                <c:ptCount val="12"/>
                <c:pt idx="0">
                  <c:v>Other </c:v>
                </c:pt>
                <c:pt idx="1">
                  <c:v>Acute / Patient Advocacy </c:v>
                </c:pt>
                <c:pt idx="2">
                  <c:v>Barriers to Supported Decision Making </c:v>
                </c:pt>
                <c:pt idx="3">
                  <c:v>Finances</c:v>
                </c:pt>
                <c:pt idx="4">
                  <c:v>Home Support Services </c:v>
                </c:pt>
                <c:pt idx="5">
                  <c:v>Housing</c:v>
                </c:pt>
                <c:pt idx="6">
                  <c:v>Intro to Sage </c:v>
                </c:pt>
                <c:pt idx="7">
                  <c:v>Legal </c:v>
                </c:pt>
                <c:pt idx="8">
                  <c:v>Nursing Home </c:v>
                </c:pt>
                <c:pt idx="9">
                  <c:v>Safeguarding Concerns </c:v>
                </c:pt>
                <c:pt idx="10">
                  <c:v>NOK</c:v>
                </c:pt>
                <c:pt idx="11">
                  <c:v>Planning ahead</c:v>
                </c:pt>
              </c:strCache>
            </c:strRef>
          </c:cat>
          <c:val>
            <c:numRef>
              <c:f>Sheet1!$B$1:$B$12</c:f>
              <c:numCache>
                <c:formatCode>General</c:formatCode>
                <c:ptCount val="12"/>
                <c:pt idx="0">
                  <c:v>38</c:v>
                </c:pt>
                <c:pt idx="1">
                  <c:v>96</c:v>
                </c:pt>
                <c:pt idx="2">
                  <c:v>62</c:v>
                </c:pt>
                <c:pt idx="3">
                  <c:v>168</c:v>
                </c:pt>
                <c:pt idx="4">
                  <c:v>78</c:v>
                </c:pt>
                <c:pt idx="5">
                  <c:v>89</c:v>
                </c:pt>
                <c:pt idx="6">
                  <c:v>25</c:v>
                </c:pt>
                <c:pt idx="7">
                  <c:v>82</c:v>
                </c:pt>
                <c:pt idx="8">
                  <c:v>225</c:v>
                </c:pt>
                <c:pt idx="9">
                  <c:v>99</c:v>
                </c:pt>
                <c:pt idx="10">
                  <c:v>22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5-4515-9A3F-62DA4CC125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16519503"/>
        <c:axId val="387838159"/>
      </c:barChart>
      <c:catAx>
        <c:axId val="3165195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87838159"/>
        <c:crosses val="autoZero"/>
        <c:auto val="1"/>
        <c:lblAlgn val="ctr"/>
        <c:lblOffset val="100"/>
        <c:noMultiLvlLbl val="0"/>
      </c:catAx>
      <c:valAx>
        <c:axId val="387838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3165195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319B75-78D2-4D0C-B3F0-FDEB4C18DC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71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BAA8A-2A0D-4DC4-8B13-B305FB6A93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715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26BE211-6E2D-41BC-8898-9A523FCA99A6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66D303-79D8-44B3-99DD-829831B89F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833100"/>
            <a:ext cx="8712200" cy="571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24F05-12A4-4C81-8AB1-DC756583F8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833100"/>
            <a:ext cx="8712200" cy="5715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B21E304-83EC-4604-8960-AE23D4702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463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43639B-762E-45EB-812F-74521025A3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71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7A5B5-42F1-4A90-849D-F3B297255F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715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7505A52-F876-43BE-BA2A-0F37C9D11C0C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AFD9397-218D-43B6-B98D-D0D235C795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25575"/>
            <a:ext cx="6784975" cy="3849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61EE18B-DE05-487B-AA22-B49CB3EC3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09775" y="5487988"/>
            <a:ext cx="16084550" cy="449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EB584-CA34-481F-8972-975181D451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0833100"/>
            <a:ext cx="8712200" cy="571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F6DF6-9119-4403-AC10-63AD3D9ABE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1387138" y="10833100"/>
            <a:ext cx="8712200" cy="5715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2033EDE-413D-4195-97E4-9F8359896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323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89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8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8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8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8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A99ADC-CB2F-4619-85F3-9B97A1B1B02F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88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33EDE-413D-4195-97E4-9F835989603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30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A99ADC-CB2F-4619-85F3-9B97A1B1B02F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002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66900"/>
            <a:ext cx="15078075" cy="39703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89638"/>
            <a:ext cx="15078075" cy="27543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64EFA-E428-4E05-9E32-2303BD7F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75AE-1942-4B39-B9EA-FFA4C69A1582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C5495-EDD2-4A9A-852F-E42BF726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C45-C46F-4709-A7C1-204C3496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37D0-4C06-4DE6-B7AE-F1342C5EF8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84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B13C-6A78-2E40-A9F6-CE5D24F4E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2843213"/>
            <a:ext cx="17340263" cy="4743451"/>
          </a:xfrm>
        </p:spPr>
        <p:txBody>
          <a:bodyPr anchor="b"/>
          <a:lstStyle>
            <a:lvl1pPr>
              <a:defRPr sz="5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F54D3-A0E1-F84A-9EB0-88CC9B4D1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1" y="7632701"/>
            <a:ext cx="17340263" cy="2493962"/>
          </a:xfrm>
        </p:spPr>
        <p:txBody>
          <a:bodyPr/>
          <a:lstStyle>
            <a:lvl1pPr marL="0" indent="0">
              <a:buNone/>
              <a:defRPr sz="2380">
                <a:solidFill>
                  <a:schemeClr val="tx1">
                    <a:tint val="75000"/>
                  </a:schemeClr>
                </a:solidFill>
              </a:defRPr>
            </a:lvl1pPr>
            <a:lvl2pPr marL="45333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906668" indent="0">
              <a:buNone/>
              <a:defRPr sz="1784">
                <a:solidFill>
                  <a:schemeClr val="tx1">
                    <a:tint val="75000"/>
                  </a:schemeClr>
                </a:solidFill>
              </a:defRPr>
            </a:lvl3pPr>
            <a:lvl4pPr marL="1360001" indent="0">
              <a:buNone/>
              <a:defRPr sz="1586">
                <a:solidFill>
                  <a:schemeClr val="tx1">
                    <a:tint val="75000"/>
                  </a:schemeClr>
                </a:solidFill>
              </a:defRPr>
            </a:lvl4pPr>
            <a:lvl5pPr marL="1813334" indent="0">
              <a:buNone/>
              <a:defRPr sz="1586">
                <a:solidFill>
                  <a:schemeClr val="tx1">
                    <a:tint val="75000"/>
                  </a:schemeClr>
                </a:solidFill>
              </a:defRPr>
            </a:lvl5pPr>
            <a:lvl6pPr marL="2266669" indent="0">
              <a:buNone/>
              <a:defRPr sz="1586">
                <a:solidFill>
                  <a:schemeClr val="tx1">
                    <a:tint val="75000"/>
                  </a:schemeClr>
                </a:solidFill>
              </a:defRPr>
            </a:lvl6pPr>
            <a:lvl7pPr marL="2720002" indent="0">
              <a:buNone/>
              <a:defRPr sz="1586">
                <a:solidFill>
                  <a:schemeClr val="tx1">
                    <a:tint val="75000"/>
                  </a:schemeClr>
                </a:solidFill>
              </a:defRPr>
            </a:lvl7pPr>
            <a:lvl8pPr marL="3173337" indent="0">
              <a:buNone/>
              <a:defRPr sz="1586">
                <a:solidFill>
                  <a:schemeClr val="tx1">
                    <a:tint val="75000"/>
                  </a:schemeClr>
                </a:solidFill>
              </a:defRPr>
            </a:lvl8pPr>
            <a:lvl9pPr marL="3626670" indent="0">
              <a:buNone/>
              <a:defRPr sz="15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42AD8-0354-3B4B-B7FD-847DC008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B9184-7546-4AEE-803C-3BCFBC9A98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E7569-50C4-D44A-B2B7-F70FC2F4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1527E-D8B2-174D-98FB-2FD47A27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A4D1-80D1-417F-B61C-F6F77F7E4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1A3DA-10D0-664C-A6CD-AF4B6854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042AD8-0354-3B4B-B7FD-847DC008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E927B-45DF-4695-AC64-CEA50BC658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60E7569-50C4-D44A-B2B7-F70FC2F4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91527E-D8B2-174D-98FB-2FD47A27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5A15-3D83-4485-A743-78A7678769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5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404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0163" y="2795712"/>
            <a:ext cx="8749589" cy="137013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0163" y="4165847"/>
            <a:ext cx="8749589" cy="5443713"/>
          </a:xfrm>
        </p:spPr>
        <p:txBody>
          <a:bodyPr>
            <a:normAutofit/>
          </a:bodyPr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7700" y="2795712"/>
            <a:ext cx="8858367" cy="1370135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7701" y="4165847"/>
            <a:ext cx="8858366" cy="5443713"/>
          </a:xfrm>
        </p:spPr>
        <p:txBody>
          <a:bodyPr>
            <a:normAutofit/>
          </a:bodyPr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40163" y="938649"/>
            <a:ext cx="17895906" cy="1872902"/>
          </a:xfrm>
        </p:spPr>
        <p:txBody>
          <a:bodyPr>
            <a:normAutofit/>
          </a:bodyPr>
          <a:lstStyle>
            <a:lvl1pPr>
              <a:defRPr sz="6596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0424348" y="10181488"/>
            <a:ext cx="814402" cy="607189"/>
          </a:xfrm>
          <a:prstGeom prst="rect">
            <a:avLst/>
          </a:prstGeom>
        </p:spPr>
        <p:txBody>
          <a:bodyPr vert="horz" lIns="150781" tIns="75390" rIns="150781" bIns="753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37172-CE56-7D45-8BC7-EAD3721904F4}" type="slidenum">
              <a:rPr lang="en-US" sz="1979" smtClean="0">
                <a:solidFill>
                  <a:prstClr val="white"/>
                </a:solidFill>
              </a:rPr>
              <a:pPr/>
              <a:t>‹#›</a:t>
            </a:fld>
            <a:endParaRPr lang="en-US" sz="1979" dirty="0">
              <a:solidFill>
                <a:prstClr val="white"/>
              </a:solidFill>
            </a:endParaRPr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0163" y="10181487"/>
            <a:ext cx="9102690" cy="607189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6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66900"/>
            <a:ext cx="15078075" cy="39703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89638"/>
            <a:ext cx="15078075" cy="27543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47AB-8499-4CD1-BB7E-24E9BFE5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B71C-E551-4800-A2C4-FD2915B0CBF0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2E8E1-77DF-4829-A362-89FD2BFF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29AB5-A10F-478E-BC58-347B0212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684D-282F-450B-A85E-82BF70CD2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99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2E50A-7EA1-4D03-9245-05A05E9B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2A5BF-1433-4B88-8EFE-9B6F9571A2C5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57CBC-07AC-4F97-84AC-0666A57A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7F365-C0E7-4905-BD9A-ACF39435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5346-DDE1-4B2C-AC64-5DD83D7B41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90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843213"/>
            <a:ext cx="17340263" cy="47434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7632700"/>
            <a:ext cx="17340263" cy="24939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0C83-2D2E-4E4D-B799-7325097B8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DE610-3076-4222-9FD6-7AE5742A37A6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A346A-9284-49F8-ADD0-9CF9447A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AB940-9324-467B-BA4C-F1A5B630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97752-C89D-44B3-810B-08CDB697C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906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25F7D11-C80A-4539-9C14-73222EE5A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658E2-2650-4E4C-9E04-88BB4C83308F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CCDFAC-4205-42BA-9459-60462AF2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113435-0BF7-42E1-A2C9-C7D3D170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D2B8-EC6D-40DD-B406-5B1177FF3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44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013" y="1866900"/>
            <a:ext cx="15078075" cy="39703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013" y="5989638"/>
            <a:ext cx="15078075" cy="27543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C769D-11A9-4BCB-B029-6B85954BD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9787-C99F-425F-8D27-479D7BDDDA31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FCD7-47BB-456C-88ED-417D98E1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94A1C-9BCF-4F29-BE32-2BACEBD83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3F72-EFDF-4270-89B1-5910EE415E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04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5A55A-80F2-4E54-9FE9-350C246A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DA99B-6FBF-4575-828F-703440CD9398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11C1F-B8CF-447B-86C7-EBD8EDCBD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1F940-4C01-401A-BF99-3667CEFA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2C33-BB13-4CA2-8BD6-DB4E63EAD2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2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C5C9-9CBB-B64D-A639-382BAF8B9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4" y="1866901"/>
            <a:ext cx="15078075" cy="3970337"/>
          </a:xfrm>
        </p:spPr>
        <p:txBody>
          <a:bodyPr anchor="b"/>
          <a:lstStyle>
            <a:lvl1pPr algn="ctr">
              <a:defRPr sz="59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4F59C-45D7-5041-A0BD-F03425EEF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4" y="5989639"/>
            <a:ext cx="15078075" cy="2754312"/>
          </a:xfrm>
        </p:spPr>
        <p:txBody>
          <a:bodyPr/>
          <a:lstStyle>
            <a:lvl1pPr marL="0" indent="0" algn="ctr">
              <a:buNone/>
              <a:defRPr sz="2380"/>
            </a:lvl1pPr>
            <a:lvl2pPr marL="453333" indent="0" algn="ctr">
              <a:buNone/>
              <a:defRPr sz="1984"/>
            </a:lvl2pPr>
            <a:lvl3pPr marL="906668" indent="0" algn="ctr">
              <a:buNone/>
              <a:defRPr sz="1784"/>
            </a:lvl3pPr>
            <a:lvl4pPr marL="1360001" indent="0" algn="ctr">
              <a:buNone/>
              <a:defRPr sz="1586"/>
            </a:lvl4pPr>
            <a:lvl5pPr marL="1813334" indent="0" algn="ctr">
              <a:buNone/>
              <a:defRPr sz="1586"/>
            </a:lvl5pPr>
            <a:lvl6pPr marL="2266669" indent="0" algn="ctr">
              <a:buNone/>
              <a:defRPr sz="1586"/>
            </a:lvl6pPr>
            <a:lvl7pPr marL="2720002" indent="0" algn="ctr">
              <a:buNone/>
              <a:defRPr sz="1586"/>
            </a:lvl7pPr>
            <a:lvl8pPr marL="3173337" indent="0" algn="ctr">
              <a:buNone/>
              <a:defRPr sz="1586"/>
            </a:lvl8pPr>
            <a:lvl9pPr marL="3626670" indent="0" algn="ctr">
              <a:buNone/>
              <a:defRPr sz="158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42AD8-0354-3B4B-B7FD-847DC008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4A0F-B5D9-41B3-9263-5D5C7286C7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E7569-50C4-D44A-B2B7-F70FC2F4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1527E-D8B2-174D-98FB-2FD47A27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0DEFB-ED8B-424B-8069-1D84C782D0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3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1C521-0724-8B41-99C0-3E1DA273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196D7-A665-EF42-8282-29D6DDF3D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42AD8-0354-3B4B-B7FD-847DC008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B414-6334-4DEE-85BC-9EFAB684ED6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E7569-50C4-D44A-B2B7-F70FC2F45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1527E-D8B2-174D-98FB-2FD47A27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9A187-B5DC-4021-B4DE-D644CDF192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7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theme" Target="../theme/theme2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70735486-9342-433D-B451-6F4670883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2713" y="606425"/>
            <a:ext cx="173386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021FBD89-F31D-4EBC-8954-585C3EB42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82713" y="3035300"/>
            <a:ext cx="17338675" cy="72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FC1CB-FF95-4029-9224-9A3AFAF39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713" y="10571163"/>
            <a:ext cx="4522787" cy="6064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EC7882-57AB-4536-80C1-83093AA77877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2E7C4-8E7A-41F6-A46A-835520684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563" y="10571163"/>
            <a:ext cx="6784975" cy="606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39395-39DA-49CD-AEB8-35E929D11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600" y="10571163"/>
            <a:ext cx="4522788" cy="6064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40569ED-599E-4941-B8DF-A352C27B2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object 2">
            <a:extLst>
              <a:ext uri="{FF2B5EF4-FFF2-40B4-BE49-F238E27FC236}">
                <a16:creationId xmlns:a16="http://schemas.microsoft.com/office/drawing/2014/main" id="{FD4F849F-C2ED-4091-BC90-5A35A9D41044}"/>
              </a:ext>
            </a:extLst>
          </p:cNvPr>
          <p:cNvSpPr>
            <a:spLocks/>
          </p:cNvSpPr>
          <p:nvPr userDrawn="1"/>
        </p:nvSpPr>
        <p:spPr bwMode="auto">
          <a:xfrm>
            <a:off x="628650" y="8961438"/>
            <a:ext cx="12015788" cy="2087562"/>
          </a:xfrm>
          <a:custGeom>
            <a:avLst/>
            <a:gdLst>
              <a:gd name="T0" fmla="*/ 12015824 w 12016105"/>
              <a:gd name="T1" fmla="*/ 0 h 2087879"/>
              <a:gd name="T2" fmla="*/ 0 w 12016105"/>
              <a:gd name="T3" fmla="*/ 0 h 2087879"/>
              <a:gd name="T4" fmla="*/ 0 w 12016105"/>
              <a:gd name="T5" fmla="*/ 2087394 h 2087879"/>
              <a:gd name="T6" fmla="*/ 7005819 w 12016105"/>
              <a:gd name="T7" fmla="*/ 2087394 h 2087879"/>
              <a:gd name="T8" fmla="*/ 12015824 w 12016105"/>
              <a:gd name="T9" fmla="*/ 0 h 2087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16105" h="2087879">
                <a:moveTo>
                  <a:pt x="12015824" y="0"/>
                </a:moveTo>
                <a:lnTo>
                  <a:pt x="0" y="0"/>
                </a:lnTo>
                <a:lnTo>
                  <a:pt x="0" y="2087394"/>
                </a:lnTo>
                <a:lnTo>
                  <a:pt x="7005819" y="2087394"/>
                </a:lnTo>
                <a:lnTo>
                  <a:pt x="12015824" y="0"/>
                </a:lnTo>
                <a:close/>
              </a:path>
            </a:pathLst>
          </a:custGeom>
          <a:solidFill>
            <a:srgbClr val="053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6" name="object 3">
            <a:extLst>
              <a:ext uri="{FF2B5EF4-FFF2-40B4-BE49-F238E27FC236}">
                <a16:creationId xmlns:a16="http://schemas.microsoft.com/office/drawing/2014/main" id="{BEA405BA-0671-4498-A429-EBF81BDFA34A}"/>
              </a:ext>
            </a:extLst>
          </p:cNvPr>
          <p:cNvSpPr>
            <a:spLocks/>
          </p:cNvSpPr>
          <p:nvPr userDrawn="1"/>
        </p:nvSpPr>
        <p:spPr bwMode="auto">
          <a:xfrm>
            <a:off x="7902575" y="8961438"/>
            <a:ext cx="11536363" cy="2087562"/>
          </a:xfrm>
          <a:custGeom>
            <a:avLst/>
            <a:gdLst>
              <a:gd name="T0" fmla="*/ 11536797 w 11537315"/>
              <a:gd name="T1" fmla="*/ 0 h 2087879"/>
              <a:gd name="T2" fmla="*/ 5009346 w 11537315"/>
              <a:gd name="T3" fmla="*/ 0 h 2087879"/>
              <a:gd name="T4" fmla="*/ 0 w 11537315"/>
              <a:gd name="T5" fmla="*/ 2087394 h 2087879"/>
              <a:gd name="T6" fmla="*/ 11536797 w 11537315"/>
              <a:gd name="T7" fmla="*/ 2087394 h 2087879"/>
              <a:gd name="T8" fmla="*/ 11536797 w 11537315"/>
              <a:gd name="T9" fmla="*/ 0 h 20878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37315" h="2087879">
                <a:moveTo>
                  <a:pt x="11536797" y="0"/>
                </a:moveTo>
                <a:lnTo>
                  <a:pt x="5009346" y="0"/>
                </a:lnTo>
                <a:lnTo>
                  <a:pt x="0" y="2087394"/>
                </a:lnTo>
                <a:lnTo>
                  <a:pt x="11536797" y="2087394"/>
                </a:lnTo>
                <a:lnTo>
                  <a:pt x="11536797" y="0"/>
                </a:lnTo>
                <a:close/>
              </a:path>
            </a:pathLst>
          </a:custGeom>
          <a:solidFill>
            <a:srgbClr val="043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7" name="object 4">
            <a:extLst>
              <a:ext uri="{FF2B5EF4-FFF2-40B4-BE49-F238E27FC236}">
                <a16:creationId xmlns:a16="http://schemas.microsoft.com/office/drawing/2014/main" id="{D79701F4-C1D9-464F-830D-8B39BD05A5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23963" y="10058400"/>
            <a:ext cx="1295400" cy="1920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9pPr>
          </a:lstStyle>
          <a:p>
            <a:pPr eaLnBrk="1" hangingPunct="1"/>
            <a:endParaRPr lang="ga-IE" altLang="en-US"/>
          </a:p>
        </p:txBody>
      </p:sp>
      <p:sp>
        <p:nvSpPr>
          <p:cNvPr id="2058" name="object 5">
            <a:extLst>
              <a:ext uri="{FF2B5EF4-FFF2-40B4-BE49-F238E27FC236}">
                <a16:creationId xmlns:a16="http://schemas.microsoft.com/office/drawing/2014/main" id="{63579459-1AD6-4A98-8094-E1675EE7FB27}"/>
              </a:ext>
            </a:extLst>
          </p:cNvPr>
          <p:cNvSpPr>
            <a:spLocks/>
          </p:cNvSpPr>
          <p:nvPr userDrawn="1"/>
        </p:nvSpPr>
        <p:spPr bwMode="auto">
          <a:xfrm>
            <a:off x="2524125" y="10183813"/>
            <a:ext cx="20638" cy="22225"/>
          </a:xfrm>
          <a:custGeom>
            <a:avLst/>
            <a:gdLst>
              <a:gd name="T0" fmla="*/ 0 w 20955"/>
              <a:gd name="T1" fmla="*/ 0 h 22225"/>
              <a:gd name="T2" fmla="*/ 20812 w 20955"/>
              <a:gd name="T3" fmla="*/ 0 h 22225"/>
              <a:gd name="T4" fmla="*/ 20812 w 20955"/>
              <a:gd name="T5" fmla="*/ 21707 h 22225"/>
              <a:gd name="T6" fmla="*/ 0 w 20955"/>
              <a:gd name="T7" fmla="*/ 21707 h 22225"/>
              <a:gd name="T8" fmla="*/ 0 w 20955"/>
              <a:gd name="T9" fmla="*/ 0 h 22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955" h="22225">
                <a:moveTo>
                  <a:pt x="0" y="0"/>
                </a:moveTo>
                <a:lnTo>
                  <a:pt x="20812" y="0"/>
                </a:lnTo>
                <a:lnTo>
                  <a:pt x="20812" y="21707"/>
                </a:lnTo>
                <a:lnTo>
                  <a:pt x="0" y="2170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9" name="object 6">
            <a:extLst>
              <a:ext uri="{FF2B5EF4-FFF2-40B4-BE49-F238E27FC236}">
                <a16:creationId xmlns:a16="http://schemas.microsoft.com/office/drawing/2014/main" id="{9B99FDA6-F43F-489F-A593-B31496BB6113}"/>
              </a:ext>
            </a:extLst>
          </p:cNvPr>
          <p:cNvSpPr>
            <a:spLocks/>
          </p:cNvSpPr>
          <p:nvPr userDrawn="1"/>
        </p:nvSpPr>
        <p:spPr bwMode="auto">
          <a:xfrm>
            <a:off x="2576513" y="10059988"/>
            <a:ext cx="19050" cy="20637"/>
          </a:xfrm>
          <a:custGeom>
            <a:avLst/>
            <a:gdLst>
              <a:gd name="T0" fmla="*/ 18226 w 18414"/>
              <a:gd name="T1" fmla="*/ 0 h 20320"/>
              <a:gd name="T2" fmla="*/ 0 w 18414"/>
              <a:gd name="T3" fmla="*/ 0 h 20320"/>
              <a:gd name="T4" fmla="*/ 0 w 18414"/>
              <a:gd name="T5" fmla="*/ 20315 h 20320"/>
              <a:gd name="T6" fmla="*/ 18226 w 18414"/>
              <a:gd name="T7" fmla="*/ 20315 h 20320"/>
              <a:gd name="T8" fmla="*/ 18226 w 18414"/>
              <a:gd name="T9" fmla="*/ 0 h 20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414" h="20320">
                <a:moveTo>
                  <a:pt x="18226" y="0"/>
                </a:moveTo>
                <a:lnTo>
                  <a:pt x="0" y="0"/>
                </a:lnTo>
                <a:lnTo>
                  <a:pt x="0" y="20315"/>
                </a:lnTo>
                <a:lnTo>
                  <a:pt x="18226" y="20315"/>
                </a:lnTo>
                <a:lnTo>
                  <a:pt x="182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0" name="object 7">
            <a:extLst>
              <a:ext uri="{FF2B5EF4-FFF2-40B4-BE49-F238E27FC236}">
                <a16:creationId xmlns:a16="http://schemas.microsoft.com/office/drawing/2014/main" id="{4B1E0809-AC3D-437E-BC77-25D9F1F3085B}"/>
              </a:ext>
            </a:extLst>
          </p:cNvPr>
          <p:cNvSpPr>
            <a:spLocks/>
          </p:cNvSpPr>
          <p:nvPr userDrawn="1"/>
        </p:nvSpPr>
        <p:spPr bwMode="auto">
          <a:xfrm>
            <a:off x="2586038" y="10099675"/>
            <a:ext cx="0" cy="106363"/>
          </a:xfrm>
          <a:custGeom>
            <a:avLst/>
            <a:gdLst>
              <a:gd name="T0" fmla="*/ 0 h 106679"/>
              <a:gd name="T1" fmla="*/ 106139 h 10667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06679">
                <a:moveTo>
                  <a:pt x="0" y="0"/>
                </a:moveTo>
                <a:lnTo>
                  <a:pt x="0" y="106139"/>
                </a:lnTo>
              </a:path>
            </a:pathLst>
          </a:custGeom>
          <a:noFill/>
          <a:ln w="18226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1" name="object 8">
            <a:extLst>
              <a:ext uri="{FF2B5EF4-FFF2-40B4-BE49-F238E27FC236}">
                <a16:creationId xmlns:a16="http://schemas.microsoft.com/office/drawing/2014/main" id="{0BCAC703-4E2D-4B9C-B410-FEA4EBD393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16200" y="10096500"/>
            <a:ext cx="96838" cy="1127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9pPr>
          </a:lstStyle>
          <a:p>
            <a:pPr eaLnBrk="1" hangingPunct="1"/>
            <a:endParaRPr lang="ga-IE" altLang="en-US"/>
          </a:p>
        </p:txBody>
      </p:sp>
      <p:sp>
        <p:nvSpPr>
          <p:cNvPr id="2062" name="object 9">
            <a:extLst>
              <a:ext uri="{FF2B5EF4-FFF2-40B4-BE49-F238E27FC236}">
                <a16:creationId xmlns:a16="http://schemas.microsoft.com/office/drawing/2014/main" id="{7155C1E5-3040-4F83-8C7C-FDBE9C6FD6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28725" y="9442450"/>
            <a:ext cx="1765300" cy="4270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9pPr>
          </a:lstStyle>
          <a:p>
            <a:pPr eaLnBrk="1" hangingPunct="1"/>
            <a:endParaRPr lang="ga-IE" altLang="en-US"/>
          </a:p>
        </p:txBody>
      </p:sp>
      <p:sp>
        <p:nvSpPr>
          <p:cNvPr id="2063" name="object 10">
            <a:extLst>
              <a:ext uri="{FF2B5EF4-FFF2-40B4-BE49-F238E27FC236}">
                <a16:creationId xmlns:a16="http://schemas.microsoft.com/office/drawing/2014/main" id="{6C310CBA-57BB-4CED-9766-62CFBF96B2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35313" y="9551988"/>
            <a:ext cx="231775" cy="2206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9pPr>
          </a:lstStyle>
          <a:p>
            <a:pPr eaLnBrk="1" hangingPunct="1"/>
            <a:endParaRPr lang="ga-IE" altLang="en-US"/>
          </a:p>
        </p:txBody>
      </p:sp>
      <p:sp>
        <p:nvSpPr>
          <p:cNvPr id="2064" name="object 11">
            <a:extLst>
              <a:ext uri="{FF2B5EF4-FFF2-40B4-BE49-F238E27FC236}">
                <a16:creationId xmlns:a16="http://schemas.microsoft.com/office/drawing/2014/main" id="{180CE745-A941-44EA-A964-7DCE9ABFAEE5}"/>
              </a:ext>
            </a:extLst>
          </p:cNvPr>
          <p:cNvSpPr>
            <a:spLocks/>
          </p:cNvSpPr>
          <p:nvPr userDrawn="1"/>
        </p:nvSpPr>
        <p:spPr bwMode="auto">
          <a:xfrm>
            <a:off x="3355975" y="9442450"/>
            <a:ext cx="273050" cy="336550"/>
          </a:xfrm>
          <a:custGeom>
            <a:avLst/>
            <a:gdLst>
              <a:gd name="T0" fmla="*/ 92562 w 273050"/>
              <a:gd name="T1" fmla="*/ 0 h 336550"/>
              <a:gd name="T2" fmla="*/ 80577 w 273050"/>
              <a:gd name="T3" fmla="*/ 5047 h 336550"/>
              <a:gd name="T4" fmla="*/ 0 w 273050"/>
              <a:gd name="T5" fmla="*/ 23473 h 336550"/>
              <a:gd name="T6" fmla="*/ 5520 w 273050"/>
              <a:gd name="T7" fmla="*/ 38678 h 336550"/>
              <a:gd name="T8" fmla="*/ 23892 w 273050"/>
              <a:gd name="T9" fmla="*/ 42389 h 336550"/>
              <a:gd name="T10" fmla="*/ 33418 w 273050"/>
              <a:gd name="T11" fmla="*/ 57342 h 336550"/>
              <a:gd name="T12" fmla="*/ 33550 w 273050"/>
              <a:gd name="T13" fmla="*/ 307611 h 336550"/>
              <a:gd name="T14" fmla="*/ 33386 w 273050"/>
              <a:gd name="T15" fmla="*/ 312112 h 336550"/>
              <a:gd name="T16" fmla="*/ 32226 w 273050"/>
              <a:gd name="T17" fmla="*/ 321452 h 336550"/>
              <a:gd name="T18" fmla="*/ 31766 w 273050"/>
              <a:gd name="T19" fmla="*/ 332517 h 336550"/>
              <a:gd name="T20" fmla="*/ 40058 w 273050"/>
              <a:gd name="T21" fmla="*/ 336197 h 336550"/>
              <a:gd name="T22" fmla="*/ 53935 w 273050"/>
              <a:gd name="T23" fmla="*/ 321924 h 336550"/>
              <a:gd name="T24" fmla="*/ 65396 w 273050"/>
              <a:gd name="T25" fmla="*/ 307651 h 336550"/>
              <a:gd name="T26" fmla="*/ 119250 w 273050"/>
              <a:gd name="T27" fmla="*/ 307611 h 336550"/>
              <a:gd name="T28" fmla="*/ 105621 w 273050"/>
              <a:gd name="T29" fmla="*/ 273721 h 336550"/>
              <a:gd name="T30" fmla="*/ 105455 w 273050"/>
              <a:gd name="T31" fmla="*/ 155199 h 336550"/>
              <a:gd name="T32" fmla="*/ 115118 w 273050"/>
              <a:gd name="T33" fmla="*/ 145167 h 336550"/>
              <a:gd name="T34" fmla="*/ 128520 w 273050"/>
              <a:gd name="T35" fmla="*/ 140145 h 336550"/>
              <a:gd name="T36" fmla="*/ 242409 w 273050"/>
              <a:gd name="T37" fmla="*/ 139534 h 336550"/>
              <a:gd name="T38" fmla="*/ 107295 w 273050"/>
              <a:gd name="T39" fmla="*/ 129861 h 336550"/>
              <a:gd name="T40" fmla="*/ 105541 w 273050"/>
              <a:gd name="T41" fmla="*/ 15074 h 336550"/>
              <a:gd name="T42" fmla="*/ 119407 w 273050"/>
              <a:gd name="T43" fmla="*/ 307651 h 336550"/>
              <a:gd name="T44" fmla="*/ 75977 w 273050"/>
              <a:gd name="T45" fmla="*/ 312251 h 336550"/>
              <a:gd name="T46" fmla="*/ 139086 w 273050"/>
              <a:gd name="T47" fmla="*/ 329284 h 336550"/>
              <a:gd name="T48" fmla="*/ 204269 w 273050"/>
              <a:gd name="T49" fmla="*/ 313159 h 336550"/>
              <a:gd name="T50" fmla="*/ 119407 w 273050"/>
              <a:gd name="T51" fmla="*/ 307651 h 336550"/>
              <a:gd name="T52" fmla="*/ 135394 w 273050"/>
              <a:gd name="T53" fmla="*/ 139534 h 336550"/>
              <a:gd name="T54" fmla="*/ 181509 w 273050"/>
              <a:gd name="T55" fmla="*/ 169472 h 336550"/>
              <a:gd name="T56" fmla="*/ 196190 w 273050"/>
              <a:gd name="T57" fmla="*/ 225669 h 336550"/>
              <a:gd name="T58" fmla="*/ 184678 w 273050"/>
              <a:gd name="T59" fmla="*/ 279553 h 336550"/>
              <a:gd name="T60" fmla="*/ 140914 w 273050"/>
              <a:gd name="T61" fmla="*/ 313159 h 336550"/>
              <a:gd name="T62" fmla="*/ 230905 w 273050"/>
              <a:gd name="T63" fmla="*/ 299234 h 336550"/>
              <a:gd name="T64" fmla="*/ 272640 w 273050"/>
              <a:gd name="T65" fmla="*/ 214616 h 336550"/>
              <a:gd name="T66" fmla="*/ 243107 w 273050"/>
              <a:gd name="T67" fmla="*/ 140008 h 336550"/>
              <a:gd name="T68" fmla="*/ 169012 w 273050"/>
              <a:gd name="T69" fmla="*/ 109608 h 336550"/>
              <a:gd name="T70" fmla="*/ 123136 w 273050"/>
              <a:gd name="T71" fmla="*/ 123764 h 336550"/>
              <a:gd name="T72" fmla="*/ 108215 w 273050"/>
              <a:gd name="T73" fmla="*/ 129861 h 336550"/>
              <a:gd name="T74" fmla="*/ 210270 w 273050"/>
              <a:gd name="T75" fmla="*/ 117726 h 3365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73050" h="336550">
                <a:moveTo>
                  <a:pt x="107768" y="0"/>
                </a:moveTo>
                <a:lnTo>
                  <a:pt x="92562" y="0"/>
                </a:lnTo>
                <a:lnTo>
                  <a:pt x="85190" y="3220"/>
                </a:lnTo>
                <a:lnTo>
                  <a:pt x="80577" y="5047"/>
                </a:lnTo>
                <a:lnTo>
                  <a:pt x="35380" y="18915"/>
                </a:lnTo>
                <a:lnTo>
                  <a:pt x="0" y="23473"/>
                </a:lnTo>
                <a:lnTo>
                  <a:pt x="0" y="37298"/>
                </a:lnTo>
                <a:lnTo>
                  <a:pt x="5520" y="38678"/>
                </a:lnTo>
                <a:lnTo>
                  <a:pt x="9200" y="39151"/>
                </a:lnTo>
                <a:lnTo>
                  <a:pt x="23892" y="42389"/>
                </a:lnTo>
                <a:lnTo>
                  <a:pt x="31072" y="47837"/>
                </a:lnTo>
                <a:lnTo>
                  <a:pt x="33418" y="57342"/>
                </a:lnTo>
                <a:lnTo>
                  <a:pt x="33606" y="72757"/>
                </a:lnTo>
                <a:lnTo>
                  <a:pt x="33550" y="307611"/>
                </a:lnTo>
                <a:lnTo>
                  <a:pt x="33468" y="310240"/>
                </a:lnTo>
                <a:lnTo>
                  <a:pt x="33386" y="312112"/>
                </a:lnTo>
                <a:lnTo>
                  <a:pt x="32698" y="319164"/>
                </a:lnTo>
                <a:lnTo>
                  <a:pt x="32226" y="321452"/>
                </a:lnTo>
                <a:lnTo>
                  <a:pt x="31766" y="324684"/>
                </a:lnTo>
                <a:lnTo>
                  <a:pt x="31766" y="332517"/>
                </a:lnTo>
                <a:lnTo>
                  <a:pt x="34078" y="336197"/>
                </a:lnTo>
                <a:lnTo>
                  <a:pt x="40058" y="336197"/>
                </a:lnTo>
                <a:lnTo>
                  <a:pt x="48226" y="331737"/>
                </a:lnTo>
                <a:lnTo>
                  <a:pt x="53935" y="321924"/>
                </a:lnTo>
                <a:lnTo>
                  <a:pt x="59040" y="312112"/>
                </a:lnTo>
                <a:lnTo>
                  <a:pt x="65396" y="307651"/>
                </a:lnTo>
                <a:lnTo>
                  <a:pt x="119407" y="307651"/>
                </a:lnTo>
                <a:lnTo>
                  <a:pt x="119250" y="307611"/>
                </a:lnTo>
                <a:lnTo>
                  <a:pt x="108853" y="293299"/>
                </a:lnTo>
                <a:lnTo>
                  <a:pt x="105621" y="273721"/>
                </a:lnTo>
                <a:lnTo>
                  <a:pt x="105540" y="263227"/>
                </a:lnTo>
                <a:lnTo>
                  <a:pt x="105455" y="155199"/>
                </a:lnTo>
                <a:lnTo>
                  <a:pt x="110055" y="149667"/>
                </a:lnTo>
                <a:lnTo>
                  <a:pt x="115118" y="145167"/>
                </a:lnTo>
                <a:lnTo>
                  <a:pt x="121517" y="142008"/>
                </a:lnTo>
                <a:lnTo>
                  <a:pt x="128520" y="140145"/>
                </a:lnTo>
                <a:lnTo>
                  <a:pt x="135394" y="139534"/>
                </a:lnTo>
                <a:lnTo>
                  <a:pt x="242409" y="139534"/>
                </a:lnTo>
                <a:lnTo>
                  <a:pt x="228154" y="129861"/>
                </a:lnTo>
                <a:lnTo>
                  <a:pt x="107295" y="129861"/>
                </a:lnTo>
                <a:lnTo>
                  <a:pt x="105455" y="128953"/>
                </a:lnTo>
                <a:lnTo>
                  <a:pt x="105541" y="15074"/>
                </a:lnTo>
                <a:lnTo>
                  <a:pt x="107768" y="0"/>
                </a:lnTo>
                <a:close/>
              </a:path>
              <a:path w="273050" h="336550">
                <a:moveTo>
                  <a:pt x="119407" y="307651"/>
                </a:moveTo>
                <a:lnTo>
                  <a:pt x="68157" y="307651"/>
                </a:lnTo>
                <a:lnTo>
                  <a:pt x="75977" y="312251"/>
                </a:lnTo>
                <a:lnTo>
                  <a:pt x="122142" y="328393"/>
                </a:lnTo>
                <a:lnTo>
                  <a:pt x="139086" y="329284"/>
                </a:lnTo>
                <a:lnTo>
                  <a:pt x="188126" y="321599"/>
                </a:lnTo>
                <a:lnTo>
                  <a:pt x="204269" y="313159"/>
                </a:lnTo>
                <a:lnTo>
                  <a:pt x="140914" y="313159"/>
                </a:lnTo>
                <a:lnTo>
                  <a:pt x="119407" y="307651"/>
                </a:lnTo>
                <a:close/>
              </a:path>
              <a:path w="273050" h="336550">
                <a:moveTo>
                  <a:pt x="242409" y="139534"/>
                </a:moveTo>
                <a:lnTo>
                  <a:pt x="135394" y="139534"/>
                </a:lnTo>
                <a:lnTo>
                  <a:pt x="162574" y="148069"/>
                </a:lnTo>
                <a:lnTo>
                  <a:pt x="181509" y="169472"/>
                </a:lnTo>
                <a:lnTo>
                  <a:pt x="192585" y="197440"/>
                </a:lnTo>
                <a:lnTo>
                  <a:pt x="196190" y="225669"/>
                </a:lnTo>
                <a:lnTo>
                  <a:pt x="195558" y="239464"/>
                </a:lnTo>
                <a:lnTo>
                  <a:pt x="184678" y="279553"/>
                </a:lnTo>
                <a:lnTo>
                  <a:pt x="154941" y="310240"/>
                </a:lnTo>
                <a:lnTo>
                  <a:pt x="140914" y="313159"/>
                </a:lnTo>
                <a:lnTo>
                  <a:pt x="204269" y="313159"/>
                </a:lnTo>
                <a:lnTo>
                  <a:pt x="230905" y="299234"/>
                </a:lnTo>
                <a:lnTo>
                  <a:pt x="261163" y="263227"/>
                </a:lnTo>
                <a:lnTo>
                  <a:pt x="272640" y="214616"/>
                </a:lnTo>
                <a:lnTo>
                  <a:pt x="264804" y="173341"/>
                </a:lnTo>
                <a:lnTo>
                  <a:pt x="243107" y="140008"/>
                </a:lnTo>
                <a:lnTo>
                  <a:pt x="242409" y="139534"/>
                </a:lnTo>
                <a:close/>
              </a:path>
              <a:path w="273050" h="336550">
                <a:moveTo>
                  <a:pt x="169012" y="109608"/>
                </a:moveTo>
                <a:lnTo>
                  <a:pt x="132642" y="119376"/>
                </a:lnTo>
                <a:lnTo>
                  <a:pt x="123136" y="123764"/>
                </a:lnTo>
                <a:lnTo>
                  <a:pt x="113540" y="127978"/>
                </a:lnTo>
                <a:lnTo>
                  <a:pt x="108215" y="129861"/>
                </a:lnTo>
                <a:lnTo>
                  <a:pt x="228154" y="129861"/>
                </a:lnTo>
                <a:lnTo>
                  <a:pt x="210270" y="117726"/>
                </a:lnTo>
                <a:lnTo>
                  <a:pt x="169012" y="1096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5" name="object 12">
            <a:extLst>
              <a:ext uri="{FF2B5EF4-FFF2-40B4-BE49-F238E27FC236}">
                <a16:creationId xmlns:a16="http://schemas.microsoft.com/office/drawing/2014/main" id="{2398DD72-1B16-4A37-9459-1794EF91085A}"/>
              </a:ext>
            </a:extLst>
          </p:cNvPr>
          <p:cNvSpPr>
            <a:spLocks/>
          </p:cNvSpPr>
          <p:nvPr userDrawn="1"/>
        </p:nvSpPr>
        <p:spPr bwMode="auto">
          <a:xfrm>
            <a:off x="3644900" y="9551988"/>
            <a:ext cx="258763" cy="220662"/>
          </a:xfrm>
          <a:custGeom>
            <a:avLst/>
            <a:gdLst>
              <a:gd name="T0" fmla="*/ 130333 w 258445"/>
              <a:gd name="T1" fmla="*/ 0 h 219709"/>
              <a:gd name="T2" fmla="*/ 83156 w 258445"/>
              <a:gd name="T3" fmla="*/ 7741 h 219709"/>
              <a:gd name="T4" fmla="*/ 41333 w 258445"/>
              <a:gd name="T5" fmla="*/ 29814 h 219709"/>
              <a:gd name="T6" fmla="*/ 11426 w 258445"/>
              <a:gd name="T7" fmla="*/ 64494 h 219709"/>
              <a:gd name="T8" fmla="*/ 0 w 258445"/>
              <a:gd name="T9" fmla="*/ 110055 h 219709"/>
              <a:gd name="T10" fmla="*/ 10463 w 258445"/>
              <a:gd name="T11" fmla="*/ 156329 h 219709"/>
              <a:gd name="T12" fmla="*/ 38456 w 258445"/>
              <a:gd name="T13" fmla="*/ 190768 h 219709"/>
              <a:gd name="T14" fmla="*/ 78881 w 258445"/>
              <a:gd name="T15" fmla="*/ 212253 h 219709"/>
              <a:gd name="T16" fmla="*/ 126641 w 258445"/>
              <a:gd name="T17" fmla="*/ 219664 h 219709"/>
              <a:gd name="T18" fmla="*/ 175400 w 258445"/>
              <a:gd name="T19" fmla="*/ 211741 h 219709"/>
              <a:gd name="T20" fmla="*/ 189790 w 258445"/>
              <a:gd name="T21" fmla="*/ 204011 h 219709"/>
              <a:gd name="T22" fmla="*/ 134934 w 258445"/>
              <a:gd name="T23" fmla="*/ 204011 h 219709"/>
              <a:gd name="T24" fmla="*/ 106001 w 258445"/>
              <a:gd name="T25" fmla="*/ 192180 h 219709"/>
              <a:gd name="T26" fmla="*/ 87261 w 258445"/>
              <a:gd name="T27" fmla="*/ 163596 h 219709"/>
              <a:gd name="T28" fmla="*/ 77159 w 258445"/>
              <a:gd name="T29" fmla="*/ 128623 h 219709"/>
              <a:gd name="T30" fmla="*/ 74137 w 258445"/>
              <a:gd name="T31" fmla="*/ 97623 h 219709"/>
              <a:gd name="T32" fmla="*/ 76628 w 258445"/>
              <a:gd name="T33" fmla="*/ 71802 h 219709"/>
              <a:gd name="T34" fmla="*/ 85081 w 258445"/>
              <a:gd name="T35" fmla="*/ 45070 h 219709"/>
              <a:gd name="T36" fmla="*/ 100960 w 258445"/>
              <a:gd name="T37" fmla="*/ 24123 h 219709"/>
              <a:gd name="T38" fmla="*/ 125733 w 258445"/>
              <a:gd name="T39" fmla="*/ 15653 h 219709"/>
              <a:gd name="T40" fmla="*/ 198101 w 258445"/>
              <a:gd name="T41" fmla="*/ 15653 h 219709"/>
              <a:gd name="T42" fmla="*/ 196653 w 258445"/>
              <a:gd name="T43" fmla="*/ 14759 h 219709"/>
              <a:gd name="T44" fmla="*/ 175580 w 258445"/>
              <a:gd name="T45" fmla="*/ 6446 h 219709"/>
              <a:gd name="T46" fmla="*/ 153299 w 258445"/>
              <a:gd name="T47" fmla="*/ 1583 h 219709"/>
              <a:gd name="T48" fmla="*/ 130333 w 258445"/>
              <a:gd name="T49" fmla="*/ 0 h 219709"/>
              <a:gd name="T50" fmla="*/ 198101 w 258445"/>
              <a:gd name="T51" fmla="*/ 15653 h 219709"/>
              <a:gd name="T52" fmla="*/ 125733 w 258445"/>
              <a:gd name="T53" fmla="*/ 15653 h 219709"/>
              <a:gd name="T54" fmla="*/ 140091 w 258445"/>
              <a:gd name="T55" fmla="*/ 18717 h 219709"/>
              <a:gd name="T56" fmla="*/ 152554 w 258445"/>
              <a:gd name="T57" fmla="*/ 26702 h 219709"/>
              <a:gd name="T58" fmla="*/ 176715 w 258445"/>
              <a:gd name="T59" fmla="*/ 65681 h 219709"/>
              <a:gd name="T60" fmla="*/ 184678 w 258445"/>
              <a:gd name="T61" fmla="*/ 117428 h 219709"/>
              <a:gd name="T62" fmla="*/ 182603 w 258445"/>
              <a:gd name="T63" fmla="*/ 143781 h 219709"/>
              <a:gd name="T64" fmla="*/ 175000 w 258445"/>
              <a:gd name="T65" fmla="*/ 172119 h 219709"/>
              <a:gd name="T66" fmla="*/ 159800 w 258445"/>
              <a:gd name="T67" fmla="*/ 194757 h 219709"/>
              <a:gd name="T68" fmla="*/ 134934 w 258445"/>
              <a:gd name="T69" fmla="*/ 204011 h 219709"/>
              <a:gd name="T70" fmla="*/ 189790 w 258445"/>
              <a:gd name="T71" fmla="*/ 204011 h 219709"/>
              <a:gd name="T72" fmla="*/ 217550 w 258445"/>
              <a:gd name="T73" fmla="*/ 189097 h 219709"/>
              <a:gd name="T74" fmla="*/ 247177 w 258445"/>
              <a:gd name="T75" fmla="*/ 153418 h 219709"/>
              <a:gd name="T76" fmla="*/ 258367 w 258445"/>
              <a:gd name="T77" fmla="*/ 106388 h 219709"/>
              <a:gd name="T78" fmla="*/ 255308 w 258445"/>
              <a:gd name="T79" fmla="*/ 83380 h 219709"/>
              <a:gd name="T80" fmla="*/ 246679 w 258445"/>
              <a:gd name="T81" fmla="*/ 61883 h 219709"/>
              <a:gd name="T82" fmla="*/ 233301 w 258445"/>
              <a:gd name="T83" fmla="*/ 42714 h 219709"/>
              <a:gd name="T84" fmla="*/ 215996 w 258445"/>
              <a:gd name="T85" fmla="*/ 26693 h 219709"/>
              <a:gd name="T86" fmla="*/ 198101 w 258445"/>
              <a:gd name="T87" fmla="*/ 15653 h 2197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58445" h="219709">
                <a:moveTo>
                  <a:pt x="130333" y="0"/>
                </a:moveTo>
                <a:lnTo>
                  <a:pt x="83156" y="7741"/>
                </a:lnTo>
                <a:lnTo>
                  <a:pt x="41333" y="29814"/>
                </a:lnTo>
                <a:lnTo>
                  <a:pt x="11426" y="64494"/>
                </a:lnTo>
                <a:lnTo>
                  <a:pt x="0" y="110055"/>
                </a:lnTo>
                <a:lnTo>
                  <a:pt x="10463" y="156329"/>
                </a:lnTo>
                <a:lnTo>
                  <a:pt x="38456" y="190768"/>
                </a:lnTo>
                <a:lnTo>
                  <a:pt x="78881" y="212253"/>
                </a:lnTo>
                <a:lnTo>
                  <a:pt x="126641" y="219664"/>
                </a:lnTo>
                <a:lnTo>
                  <a:pt x="175400" y="211741"/>
                </a:lnTo>
                <a:lnTo>
                  <a:pt x="189790" y="204011"/>
                </a:lnTo>
                <a:lnTo>
                  <a:pt x="134934" y="204011"/>
                </a:lnTo>
                <a:lnTo>
                  <a:pt x="106001" y="192180"/>
                </a:lnTo>
                <a:lnTo>
                  <a:pt x="87261" y="163596"/>
                </a:lnTo>
                <a:lnTo>
                  <a:pt x="77159" y="128623"/>
                </a:lnTo>
                <a:lnTo>
                  <a:pt x="74137" y="97623"/>
                </a:lnTo>
                <a:lnTo>
                  <a:pt x="76628" y="71802"/>
                </a:lnTo>
                <a:lnTo>
                  <a:pt x="85081" y="45070"/>
                </a:lnTo>
                <a:lnTo>
                  <a:pt x="100960" y="24123"/>
                </a:lnTo>
                <a:lnTo>
                  <a:pt x="125733" y="15653"/>
                </a:lnTo>
                <a:lnTo>
                  <a:pt x="198101" y="15653"/>
                </a:lnTo>
                <a:lnTo>
                  <a:pt x="196653" y="14759"/>
                </a:lnTo>
                <a:lnTo>
                  <a:pt x="175580" y="6446"/>
                </a:lnTo>
                <a:lnTo>
                  <a:pt x="153299" y="1583"/>
                </a:lnTo>
                <a:lnTo>
                  <a:pt x="130333" y="0"/>
                </a:lnTo>
                <a:close/>
              </a:path>
              <a:path w="258445" h="219709">
                <a:moveTo>
                  <a:pt x="198101" y="15653"/>
                </a:moveTo>
                <a:lnTo>
                  <a:pt x="125733" y="15653"/>
                </a:lnTo>
                <a:lnTo>
                  <a:pt x="140091" y="18717"/>
                </a:lnTo>
                <a:lnTo>
                  <a:pt x="152554" y="26702"/>
                </a:lnTo>
                <a:lnTo>
                  <a:pt x="176715" y="65681"/>
                </a:lnTo>
                <a:lnTo>
                  <a:pt x="184678" y="117428"/>
                </a:lnTo>
                <a:lnTo>
                  <a:pt x="182603" y="143781"/>
                </a:lnTo>
                <a:lnTo>
                  <a:pt x="175000" y="172119"/>
                </a:lnTo>
                <a:lnTo>
                  <a:pt x="159800" y="194757"/>
                </a:lnTo>
                <a:lnTo>
                  <a:pt x="134934" y="204011"/>
                </a:lnTo>
                <a:lnTo>
                  <a:pt x="189790" y="204011"/>
                </a:lnTo>
                <a:lnTo>
                  <a:pt x="217550" y="189097"/>
                </a:lnTo>
                <a:lnTo>
                  <a:pt x="247177" y="153418"/>
                </a:lnTo>
                <a:lnTo>
                  <a:pt x="258367" y="106388"/>
                </a:lnTo>
                <a:lnTo>
                  <a:pt x="255308" y="83380"/>
                </a:lnTo>
                <a:lnTo>
                  <a:pt x="246679" y="61883"/>
                </a:lnTo>
                <a:lnTo>
                  <a:pt x="233301" y="42714"/>
                </a:lnTo>
                <a:lnTo>
                  <a:pt x="215996" y="26693"/>
                </a:lnTo>
                <a:lnTo>
                  <a:pt x="198101" y="15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6" name="object 13">
            <a:extLst>
              <a:ext uri="{FF2B5EF4-FFF2-40B4-BE49-F238E27FC236}">
                <a16:creationId xmlns:a16="http://schemas.microsoft.com/office/drawing/2014/main" id="{92841770-9437-4B70-9132-648A6E1E4803}"/>
              </a:ext>
            </a:extLst>
          </p:cNvPr>
          <p:cNvSpPr>
            <a:spLocks/>
          </p:cNvSpPr>
          <p:nvPr userDrawn="1"/>
        </p:nvSpPr>
        <p:spPr bwMode="auto">
          <a:xfrm>
            <a:off x="3910013" y="9556750"/>
            <a:ext cx="279400" cy="217488"/>
          </a:xfrm>
          <a:custGeom>
            <a:avLst/>
            <a:gdLst>
              <a:gd name="T0" fmla="*/ 186990 w 279400"/>
              <a:gd name="T1" fmla="*/ 183298 h 217170"/>
              <a:gd name="T2" fmla="*/ 185138 w 279400"/>
              <a:gd name="T3" fmla="*/ 204956 h 217170"/>
              <a:gd name="T4" fmla="*/ 195743 w 279400"/>
              <a:gd name="T5" fmla="*/ 216916 h 217170"/>
              <a:gd name="T6" fmla="*/ 210016 w 279400"/>
              <a:gd name="T7" fmla="*/ 211396 h 217170"/>
              <a:gd name="T8" fmla="*/ 263452 w 279400"/>
              <a:gd name="T9" fmla="*/ 196663 h 217170"/>
              <a:gd name="T10" fmla="*/ 279105 w 279400"/>
              <a:gd name="T11" fmla="*/ 183298 h 217170"/>
              <a:gd name="T12" fmla="*/ 0 w 279400"/>
              <a:gd name="T13" fmla="*/ 14272 h 217170"/>
              <a:gd name="T14" fmla="*/ 10605 w 279400"/>
              <a:gd name="T15" fmla="*/ 17493 h 217170"/>
              <a:gd name="T16" fmla="*/ 37825 w 279400"/>
              <a:gd name="T17" fmla="*/ 54381 h 217170"/>
              <a:gd name="T18" fmla="*/ 38249 w 279400"/>
              <a:gd name="T19" fmla="*/ 150878 h 217170"/>
              <a:gd name="T20" fmla="*/ 90337 w 279400"/>
              <a:gd name="T21" fmla="*/ 213696 h 217170"/>
              <a:gd name="T22" fmla="*/ 123295 w 279400"/>
              <a:gd name="T23" fmla="*/ 212970 h 217170"/>
              <a:gd name="T24" fmla="*/ 178250 w 279400"/>
              <a:gd name="T25" fmla="*/ 183298 h 217170"/>
              <a:gd name="T26" fmla="*/ 279105 w 279400"/>
              <a:gd name="T27" fmla="*/ 181930 h 217170"/>
              <a:gd name="T28" fmla="*/ 132074 w 279400"/>
              <a:gd name="T29" fmla="*/ 180993 h 217170"/>
              <a:gd name="T30" fmla="*/ 105940 w 279400"/>
              <a:gd name="T31" fmla="*/ 131713 h 217170"/>
              <a:gd name="T32" fmla="*/ 56196 w 279400"/>
              <a:gd name="T33" fmla="*/ 1380 h 217170"/>
              <a:gd name="T34" fmla="*/ 24460 w 279400"/>
              <a:gd name="T35" fmla="*/ 614 h 217170"/>
              <a:gd name="T36" fmla="*/ 7845 w 279400"/>
              <a:gd name="T37" fmla="*/ 472 h 217170"/>
              <a:gd name="T38" fmla="*/ 144146 w 279400"/>
              <a:gd name="T39" fmla="*/ 0 h 217170"/>
              <a:gd name="T40" fmla="*/ 149691 w 279400"/>
              <a:gd name="T41" fmla="*/ 16585 h 217170"/>
              <a:gd name="T42" fmla="*/ 172717 w 279400"/>
              <a:gd name="T43" fmla="*/ 20253 h 217170"/>
              <a:gd name="T44" fmla="*/ 180494 w 279400"/>
              <a:gd name="T45" fmla="*/ 35175 h 217170"/>
              <a:gd name="T46" fmla="*/ 181556 w 279400"/>
              <a:gd name="T47" fmla="*/ 146051 h 217170"/>
              <a:gd name="T48" fmla="*/ 149300 w 279400"/>
              <a:gd name="T49" fmla="*/ 180646 h 217170"/>
              <a:gd name="T50" fmla="*/ 279105 w 279400"/>
              <a:gd name="T51" fmla="*/ 181930 h 217170"/>
              <a:gd name="T52" fmla="*/ 274965 w 279400"/>
              <a:gd name="T53" fmla="*/ 179617 h 217170"/>
              <a:gd name="T54" fmla="*/ 261600 w 279400"/>
              <a:gd name="T55" fmla="*/ 177731 h 217170"/>
              <a:gd name="T56" fmla="*/ 250856 w 279400"/>
              <a:gd name="T57" fmla="*/ 170412 h 217170"/>
              <a:gd name="T58" fmla="*/ 249627 w 279400"/>
              <a:gd name="T59" fmla="*/ 9672 h 217170"/>
              <a:gd name="T60" fmla="*/ 200815 w 279400"/>
              <a:gd name="T61" fmla="*/ 1380 h 217170"/>
              <a:gd name="T62" fmla="*/ 168680 w 279400"/>
              <a:gd name="T63" fmla="*/ 614 h 217170"/>
              <a:gd name="T64" fmla="*/ 151992 w 279400"/>
              <a:gd name="T65" fmla="*/ 472 h 217170"/>
              <a:gd name="T66" fmla="*/ 104560 w 279400"/>
              <a:gd name="T67" fmla="*/ 472 h 217170"/>
              <a:gd name="T68" fmla="*/ 87920 w 279400"/>
              <a:gd name="T69" fmla="*/ 614 h 217170"/>
              <a:gd name="T70" fmla="*/ 56196 w 279400"/>
              <a:gd name="T71" fmla="*/ 1380 h 217170"/>
              <a:gd name="T72" fmla="*/ 104560 w 279400"/>
              <a:gd name="T73" fmla="*/ 472 h 217170"/>
              <a:gd name="T74" fmla="*/ 243647 w 279400"/>
              <a:gd name="T75" fmla="*/ 472 h 217170"/>
              <a:gd name="T76" fmla="*/ 211520 w 279400"/>
              <a:gd name="T77" fmla="*/ 1238 h 217170"/>
              <a:gd name="T78" fmla="*/ 251711 w 279400"/>
              <a:gd name="T79" fmla="*/ 1380 h 21717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79400" h="217170">
                <a:moveTo>
                  <a:pt x="279105" y="183298"/>
                </a:moveTo>
                <a:lnTo>
                  <a:pt x="186990" y="183298"/>
                </a:lnTo>
                <a:lnTo>
                  <a:pt x="185198" y="196663"/>
                </a:lnTo>
                <a:lnTo>
                  <a:pt x="185138" y="204956"/>
                </a:lnTo>
                <a:lnTo>
                  <a:pt x="182390" y="216916"/>
                </a:lnTo>
                <a:lnTo>
                  <a:pt x="195743" y="216916"/>
                </a:lnTo>
                <a:lnTo>
                  <a:pt x="205416" y="212776"/>
                </a:lnTo>
                <a:lnTo>
                  <a:pt x="210016" y="211396"/>
                </a:lnTo>
                <a:lnTo>
                  <a:pt x="257920" y="197570"/>
                </a:lnTo>
                <a:lnTo>
                  <a:pt x="263452" y="196663"/>
                </a:lnTo>
                <a:lnTo>
                  <a:pt x="279105" y="194350"/>
                </a:lnTo>
                <a:lnTo>
                  <a:pt x="279105" y="183298"/>
                </a:lnTo>
                <a:close/>
              </a:path>
              <a:path w="279400" h="217170">
                <a:moveTo>
                  <a:pt x="0" y="0"/>
                </a:moveTo>
                <a:lnTo>
                  <a:pt x="0" y="14272"/>
                </a:lnTo>
                <a:lnTo>
                  <a:pt x="5532" y="16585"/>
                </a:lnTo>
                <a:lnTo>
                  <a:pt x="10605" y="17493"/>
                </a:lnTo>
                <a:lnTo>
                  <a:pt x="19358" y="19345"/>
                </a:lnTo>
                <a:lnTo>
                  <a:pt x="37825" y="54381"/>
                </a:lnTo>
                <a:lnTo>
                  <a:pt x="37833" y="138154"/>
                </a:lnTo>
                <a:lnTo>
                  <a:pt x="38249" y="150878"/>
                </a:lnTo>
                <a:lnTo>
                  <a:pt x="52504" y="192970"/>
                </a:lnTo>
                <a:lnTo>
                  <a:pt x="90337" y="213696"/>
                </a:lnTo>
                <a:lnTo>
                  <a:pt x="104560" y="215076"/>
                </a:lnTo>
                <a:lnTo>
                  <a:pt x="123295" y="212970"/>
                </a:lnTo>
                <a:lnTo>
                  <a:pt x="172245" y="187910"/>
                </a:lnTo>
                <a:lnTo>
                  <a:pt x="178250" y="183298"/>
                </a:lnTo>
                <a:lnTo>
                  <a:pt x="279105" y="183298"/>
                </a:lnTo>
                <a:lnTo>
                  <a:pt x="279105" y="181930"/>
                </a:lnTo>
                <a:lnTo>
                  <a:pt x="140019" y="181930"/>
                </a:lnTo>
                <a:lnTo>
                  <a:pt x="132074" y="180993"/>
                </a:lnTo>
                <a:lnTo>
                  <a:pt x="107319" y="150200"/>
                </a:lnTo>
                <a:lnTo>
                  <a:pt x="105940" y="131713"/>
                </a:lnTo>
                <a:lnTo>
                  <a:pt x="105940" y="1380"/>
                </a:lnTo>
                <a:lnTo>
                  <a:pt x="56196" y="1380"/>
                </a:lnTo>
                <a:lnTo>
                  <a:pt x="45561" y="1238"/>
                </a:lnTo>
                <a:lnTo>
                  <a:pt x="24460" y="614"/>
                </a:lnTo>
                <a:lnTo>
                  <a:pt x="13825" y="472"/>
                </a:lnTo>
                <a:lnTo>
                  <a:pt x="7845" y="472"/>
                </a:lnTo>
                <a:lnTo>
                  <a:pt x="0" y="0"/>
                </a:lnTo>
                <a:close/>
              </a:path>
              <a:path w="279400" h="217170">
                <a:moveTo>
                  <a:pt x="144146" y="0"/>
                </a:moveTo>
                <a:lnTo>
                  <a:pt x="144146" y="14272"/>
                </a:lnTo>
                <a:lnTo>
                  <a:pt x="149691" y="16585"/>
                </a:lnTo>
                <a:lnTo>
                  <a:pt x="154752" y="17493"/>
                </a:lnTo>
                <a:lnTo>
                  <a:pt x="172717" y="20253"/>
                </a:lnTo>
                <a:lnTo>
                  <a:pt x="177777" y="27638"/>
                </a:lnTo>
                <a:lnTo>
                  <a:pt x="180494" y="35175"/>
                </a:lnTo>
                <a:lnTo>
                  <a:pt x="181520" y="44730"/>
                </a:lnTo>
                <a:lnTo>
                  <a:pt x="181556" y="146051"/>
                </a:lnTo>
                <a:lnTo>
                  <a:pt x="181123" y="153247"/>
                </a:lnTo>
                <a:lnTo>
                  <a:pt x="149300" y="180646"/>
                </a:lnTo>
                <a:lnTo>
                  <a:pt x="140019" y="181930"/>
                </a:lnTo>
                <a:lnTo>
                  <a:pt x="279105" y="181930"/>
                </a:lnTo>
                <a:lnTo>
                  <a:pt x="279093" y="180993"/>
                </a:lnTo>
                <a:lnTo>
                  <a:pt x="274965" y="179617"/>
                </a:lnTo>
                <a:lnTo>
                  <a:pt x="270340" y="179145"/>
                </a:lnTo>
                <a:lnTo>
                  <a:pt x="261600" y="177731"/>
                </a:lnTo>
                <a:lnTo>
                  <a:pt x="254976" y="175065"/>
                </a:lnTo>
                <a:lnTo>
                  <a:pt x="250856" y="170412"/>
                </a:lnTo>
                <a:lnTo>
                  <a:pt x="249627" y="163032"/>
                </a:lnTo>
                <a:lnTo>
                  <a:pt x="249627" y="9672"/>
                </a:lnTo>
                <a:lnTo>
                  <a:pt x="251711" y="1380"/>
                </a:lnTo>
                <a:lnTo>
                  <a:pt x="200815" y="1380"/>
                </a:lnTo>
                <a:lnTo>
                  <a:pt x="190107" y="1238"/>
                </a:lnTo>
                <a:lnTo>
                  <a:pt x="168680" y="614"/>
                </a:lnTo>
                <a:lnTo>
                  <a:pt x="157972" y="472"/>
                </a:lnTo>
                <a:lnTo>
                  <a:pt x="151992" y="472"/>
                </a:lnTo>
                <a:lnTo>
                  <a:pt x="144146" y="0"/>
                </a:lnTo>
                <a:close/>
              </a:path>
              <a:path w="279400" h="217170">
                <a:moveTo>
                  <a:pt x="104560" y="472"/>
                </a:moveTo>
                <a:lnTo>
                  <a:pt x="98555" y="472"/>
                </a:lnTo>
                <a:lnTo>
                  <a:pt x="87920" y="614"/>
                </a:lnTo>
                <a:lnTo>
                  <a:pt x="66824" y="1238"/>
                </a:lnTo>
                <a:lnTo>
                  <a:pt x="56196" y="1380"/>
                </a:lnTo>
                <a:lnTo>
                  <a:pt x="105940" y="1380"/>
                </a:lnTo>
                <a:lnTo>
                  <a:pt x="104560" y="472"/>
                </a:lnTo>
                <a:close/>
              </a:path>
              <a:path w="279400" h="217170">
                <a:moveTo>
                  <a:pt x="251939" y="472"/>
                </a:moveTo>
                <a:lnTo>
                  <a:pt x="243647" y="472"/>
                </a:lnTo>
                <a:lnTo>
                  <a:pt x="232935" y="614"/>
                </a:lnTo>
                <a:lnTo>
                  <a:pt x="211520" y="1238"/>
                </a:lnTo>
                <a:lnTo>
                  <a:pt x="200815" y="1380"/>
                </a:lnTo>
                <a:lnTo>
                  <a:pt x="251711" y="1380"/>
                </a:lnTo>
                <a:lnTo>
                  <a:pt x="251939" y="4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7" name="object 14">
            <a:extLst>
              <a:ext uri="{FF2B5EF4-FFF2-40B4-BE49-F238E27FC236}">
                <a16:creationId xmlns:a16="http://schemas.microsoft.com/office/drawing/2014/main" id="{33AE288A-DCDE-471C-A1A5-C2710F019E09}"/>
              </a:ext>
            </a:extLst>
          </p:cNvPr>
          <p:cNvSpPr>
            <a:spLocks/>
          </p:cNvSpPr>
          <p:nvPr userDrawn="1"/>
        </p:nvSpPr>
        <p:spPr bwMode="auto">
          <a:xfrm>
            <a:off x="4189413" y="9496425"/>
            <a:ext cx="161925" cy="276225"/>
          </a:xfrm>
          <a:custGeom>
            <a:avLst/>
            <a:gdLst>
              <a:gd name="T0" fmla="*/ 101315 w 161925"/>
              <a:gd name="T1" fmla="*/ 82914 h 274954"/>
              <a:gd name="T2" fmla="*/ 25338 w 161925"/>
              <a:gd name="T3" fmla="*/ 82914 h 274954"/>
              <a:gd name="T4" fmla="*/ 30845 w 161925"/>
              <a:gd name="T5" fmla="*/ 84294 h 274954"/>
              <a:gd name="T6" fmla="*/ 31778 w 161925"/>
              <a:gd name="T7" fmla="*/ 88895 h 274954"/>
              <a:gd name="T8" fmla="*/ 32698 w 161925"/>
              <a:gd name="T9" fmla="*/ 92575 h 274954"/>
              <a:gd name="T10" fmla="*/ 33158 w 161925"/>
              <a:gd name="T11" fmla="*/ 104560 h 274954"/>
              <a:gd name="T12" fmla="*/ 33158 w 161925"/>
              <a:gd name="T13" fmla="*/ 204483 h 274954"/>
              <a:gd name="T14" fmla="*/ 33755 w 161925"/>
              <a:gd name="T15" fmla="*/ 217655 h 274954"/>
              <a:gd name="T16" fmla="*/ 46523 w 161925"/>
              <a:gd name="T17" fmla="*/ 255607 h 274954"/>
              <a:gd name="T18" fmla="*/ 88882 w 161925"/>
              <a:gd name="T19" fmla="*/ 274953 h 274954"/>
              <a:gd name="T20" fmla="*/ 104974 w 161925"/>
              <a:gd name="T21" fmla="*/ 273357 h 274954"/>
              <a:gd name="T22" fmla="*/ 120894 w 161925"/>
              <a:gd name="T23" fmla="*/ 268739 h 274954"/>
              <a:gd name="T24" fmla="*/ 135774 w 161925"/>
              <a:gd name="T25" fmla="*/ 261357 h 274954"/>
              <a:gd name="T26" fmla="*/ 148747 w 161925"/>
              <a:gd name="T27" fmla="*/ 251467 h 274954"/>
              <a:gd name="T28" fmla="*/ 160719 w 161925"/>
              <a:gd name="T29" fmla="*/ 239494 h 274954"/>
              <a:gd name="T30" fmla="*/ 123881 w 161925"/>
              <a:gd name="T31" fmla="*/ 239494 h 274954"/>
              <a:gd name="T32" fmla="*/ 110059 w 161925"/>
              <a:gd name="T33" fmla="*/ 232176 h 274954"/>
              <a:gd name="T34" fmla="*/ 103446 w 161925"/>
              <a:gd name="T35" fmla="*/ 214798 h 274954"/>
              <a:gd name="T36" fmla="*/ 101409 w 161925"/>
              <a:gd name="T37" fmla="*/ 194224 h 274954"/>
              <a:gd name="T38" fmla="*/ 101315 w 161925"/>
              <a:gd name="T39" fmla="*/ 82914 h 274954"/>
              <a:gd name="T40" fmla="*/ 159352 w 161925"/>
              <a:gd name="T41" fmla="*/ 226129 h 274954"/>
              <a:gd name="T42" fmla="*/ 156132 w 161925"/>
              <a:gd name="T43" fmla="*/ 226129 h 274954"/>
              <a:gd name="T44" fmla="*/ 150314 w 161925"/>
              <a:gd name="T45" fmla="*/ 228217 h 274954"/>
              <a:gd name="T46" fmla="*/ 143116 w 161925"/>
              <a:gd name="T47" fmla="*/ 232811 h 274954"/>
              <a:gd name="T48" fmla="*/ 134363 w 161925"/>
              <a:gd name="T49" fmla="*/ 237406 h 274954"/>
              <a:gd name="T50" fmla="*/ 123881 w 161925"/>
              <a:gd name="T51" fmla="*/ 239494 h 274954"/>
              <a:gd name="T52" fmla="*/ 160719 w 161925"/>
              <a:gd name="T53" fmla="*/ 239494 h 274954"/>
              <a:gd name="T54" fmla="*/ 161639 w 161925"/>
              <a:gd name="T55" fmla="*/ 238574 h 274954"/>
              <a:gd name="T56" fmla="*/ 161639 w 161925"/>
              <a:gd name="T57" fmla="*/ 228914 h 274954"/>
              <a:gd name="T58" fmla="*/ 159352 w 161925"/>
              <a:gd name="T59" fmla="*/ 226129 h 274954"/>
              <a:gd name="T60" fmla="*/ 101315 w 161925"/>
              <a:gd name="T61" fmla="*/ 0 h 274954"/>
              <a:gd name="T62" fmla="*/ 83822 w 161925"/>
              <a:gd name="T63" fmla="*/ 0 h 274954"/>
              <a:gd name="T64" fmla="*/ 79222 w 161925"/>
              <a:gd name="T65" fmla="*/ 9225 h 274954"/>
              <a:gd name="T66" fmla="*/ 75989 w 161925"/>
              <a:gd name="T67" fmla="*/ 15205 h 274954"/>
              <a:gd name="T68" fmla="*/ 49683 w 161925"/>
              <a:gd name="T69" fmla="*/ 45313 h 274954"/>
              <a:gd name="T70" fmla="*/ 14732 w 161925"/>
              <a:gd name="T71" fmla="*/ 65396 h 274954"/>
              <a:gd name="T72" fmla="*/ 9660 w 161925"/>
              <a:gd name="T73" fmla="*/ 67237 h 274954"/>
              <a:gd name="T74" fmla="*/ 0 w 161925"/>
              <a:gd name="T75" fmla="*/ 70929 h 274954"/>
              <a:gd name="T76" fmla="*/ 0 w 161925"/>
              <a:gd name="T77" fmla="*/ 85202 h 274954"/>
              <a:gd name="T78" fmla="*/ 14732 w 161925"/>
              <a:gd name="T79" fmla="*/ 82914 h 274954"/>
              <a:gd name="T80" fmla="*/ 101315 w 161925"/>
              <a:gd name="T81" fmla="*/ 82914 h 274954"/>
              <a:gd name="T82" fmla="*/ 101315 w 161925"/>
              <a:gd name="T83" fmla="*/ 82442 h 274954"/>
              <a:gd name="T84" fmla="*/ 154752 w 161925"/>
              <a:gd name="T85" fmla="*/ 82442 h 274954"/>
              <a:gd name="T86" fmla="*/ 154752 w 161925"/>
              <a:gd name="T87" fmla="*/ 61729 h 274954"/>
              <a:gd name="T88" fmla="*/ 99475 w 161925"/>
              <a:gd name="T89" fmla="*/ 61729 h 274954"/>
              <a:gd name="T90" fmla="*/ 99475 w 161925"/>
              <a:gd name="T91" fmla="*/ 10605 h 274954"/>
              <a:gd name="T92" fmla="*/ 101315 w 161925"/>
              <a:gd name="T93" fmla="*/ 0 h 274954"/>
              <a:gd name="T94" fmla="*/ 154752 w 161925"/>
              <a:gd name="T95" fmla="*/ 82442 h 274954"/>
              <a:gd name="T96" fmla="*/ 101315 w 161925"/>
              <a:gd name="T97" fmla="*/ 82442 h 274954"/>
              <a:gd name="T98" fmla="*/ 101315 w 161925"/>
              <a:gd name="T99" fmla="*/ 82914 h 274954"/>
              <a:gd name="T100" fmla="*/ 151532 w 161925"/>
              <a:gd name="T101" fmla="*/ 82914 h 274954"/>
              <a:gd name="T102" fmla="*/ 154752 w 161925"/>
              <a:gd name="T103" fmla="*/ 83362 h 274954"/>
              <a:gd name="T104" fmla="*/ 154752 w 161925"/>
              <a:gd name="T105" fmla="*/ 82442 h 274954"/>
              <a:gd name="T106" fmla="*/ 154752 w 161925"/>
              <a:gd name="T107" fmla="*/ 58944 h 274954"/>
              <a:gd name="T108" fmla="*/ 147839 w 161925"/>
              <a:gd name="T109" fmla="*/ 61256 h 274954"/>
              <a:gd name="T110" fmla="*/ 102248 w 161925"/>
              <a:gd name="T111" fmla="*/ 61256 h 274954"/>
              <a:gd name="T112" fmla="*/ 99475 w 161925"/>
              <a:gd name="T113" fmla="*/ 61729 h 274954"/>
              <a:gd name="T114" fmla="*/ 154752 w 161925"/>
              <a:gd name="T115" fmla="*/ 61729 h 274954"/>
              <a:gd name="T116" fmla="*/ 154752 w 161925"/>
              <a:gd name="T117" fmla="*/ 58944 h 2749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1925" h="274954">
                <a:moveTo>
                  <a:pt x="101315" y="82914"/>
                </a:moveTo>
                <a:lnTo>
                  <a:pt x="25338" y="82914"/>
                </a:lnTo>
                <a:lnTo>
                  <a:pt x="30845" y="84294"/>
                </a:lnTo>
                <a:lnTo>
                  <a:pt x="31778" y="88895"/>
                </a:lnTo>
                <a:lnTo>
                  <a:pt x="32698" y="92575"/>
                </a:lnTo>
                <a:lnTo>
                  <a:pt x="33158" y="104560"/>
                </a:lnTo>
                <a:lnTo>
                  <a:pt x="33158" y="204483"/>
                </a:lnTo>
                <a:lnTo>
                  <a:pt x="33755" y="217655"/>
                </a:lnTo>
                <a:lnTo>
                  <a:pt x="46523" y="255607"/>
                </a:lnTo>
                <a:lnTo>
                  <a:pt x="88882" y="274953"/>
                </a:lnTo>
                <a:lnTo>
                  <a:pt x="104974" y="273357"/>
                </a:lnTo>
                <a:lnTo>
                  <a:pt x="120894" y="268739"/>
                </a:lnTo>
                <a:lnTo>
                  <a:pt x="135774" y="261357"/>
                </a:lnTo>
                <a:lnTo>
                  <a:pt x="148747" y="251467"/>
                </a:lnTo>
                <a:lnTo>
                  <a:pt x="160719" y="239494"/>
                </a:lnTo>
                <a:lnTo>
                  <a:pt x="123881" y="239494"/>
                </a:lnTo>
                <a:lnTo>
                  <a:pt x="110059" y="232176"/>
                </a:lnTo>
                <a:lnTo>
                  <a:pt x="103446" y="214798"/>
                </a:lnTo>
                <a:lnTo>
                  <a:pt x="101409" y="194224"/>
                </a:lnTo>
                <a:lnTo>
                  <a:pt x="101315" y="82914"/>
                </a:lnTo>
                <a:close/>
              </a:path>
              <a:path w="161925" h="274954">
                <a:moveTo>
                  <a:pt x="159352" y="226129"/>
                </a:moveTo>
                <a:lnTo>
                  <a:pt x="156132" y="226129"/>
                </a:lnTo>
                <a:lnTo>
                  <a:pt x="150314" y="228217"/>
                </a:lnTo>
                <a:lnTo>
                  <a:pt x="143116" y="232811"/>
                </a:lnTo>
                <a:lnTo>
                  <a:pt x="134363" y="237406"/>
                </a:lnTo>
                <a:lnTo>
                  <a:pt x="123881" y="239494"/>
                </a:lnTo>
                <a:lnTo>
                  <a:pt x="160719" y="239494"/>
                </a:lnTo>
                <a:lnTo>
                  <a:pt x="161639" y="238574"/>
                </a:lnTo>
                <a:lnTo>
                  <a:pt x="161639" y="228914"/>
                </a:lnTo>
                <a:lnTo>
                  <a:pt x="159352" y="226129"/>
                </a:lnTo>
                <a:close/>
              </a:path>
              <a:path w="161925" h="274954">
                <a:moveTo>
                  <a:pt x="101315" y="0"/>
                </a:moveTo>
                <a:lnTo>
                  <a:pt x="83822" y="0"/>
                </a:lnTo>
                <a:lnTo>
                  <a:pt x="79222" y="9225"/>
                </a:lnTo>
                <a:lnTo>
                  <a:pt x="75989" y="15205"/>
                </a:lnTo>
                <a:lnTo>
                  <a:pt x="49683" y="45313"/>
                </a:lnTo>
                <a:lnTo>
                  <a:pt x="14732" y="65396"/>
                </a:lnTo>
                <a:lnTo>
                  <a:pt x="9660" y="67237"/>
                </a:lnTo>
                <a:lnTo>
                  <a:pt x="0" y="70929"/>
                </a:lnTo>
                <a:lnTo>
                  <a:pt x="0" y="85202"/>
                </a:lnTo>
                <a:lnTo>
                  <a:pt x="14732" y="82914"/>
                </a:lnTo>
                <a:lnTo>
                  <a:pt x="101315" y="82914"/>
                </a:lnTo>
                <a:lnTo>
                  <a:pt x="101315" y="82442"/>
                </a:lnTo>
                <a:lnTo>
                  <a:pt x="154752" y="82442"/>
                </a:lnTo>
                <a:lnTo>
                  <a:pt x="154752" y="61729"/>
                </a:lnTo>
                <a:lnTo>
                  <a:pt x="99475" y="61729"/>
                </a:lnTo>
                <a:lnTo>
                  <a:pt x="99475" y="10605"/>
                </a:lnTo>
                <a:lnTo>
                  <a:pt x="101315" y="0"/>
                </a:lnTo>
                <a:close/>
              </a:path>
              <a:path w="161925" h="274954">
                <a:moveTo>
                  <a:pt x="154752" y="82442"/>
                </a:moveTo>
                <a:lnTo>
                  <a:pt x="101315" y="82442"/>
                </a:lnTo>
                <a:lnTo>
                  <a:pt x="101315" y="82914"/>
                </a:lnTo>
                <a:lnTo>
                  <a:pt x="151532" y="82914"/>
                </a:lnTo>
                <a:lnTo>
                  <a:pt x="154752" y="83362"/>
                </a:lnTo>
                <a:lnTo>
                  <a:pt x="154752" y="82442"/>
                </a:lnTo>
                <a:close/>
              </a:path>
              <a:path w="161925" h="274954">
                <a:moveTo>
                  <a:pt x="154752" y="58944"/>
                </a:moveTo>
                <a:lnTo>
                  <a:pt x="147839" y="61256"/>
                </a:lnTo>
                <a:lnTo>
                  <a:pt x="102248" y="61256"/>
                </a:lnTo>
                <a:lnTo>
                  <a:pt x="99475" y="61729"/>
                </a:lnTo>
                <a:lnTo>
                  <a:pt x="154752" y="61729"/>
                </a:lnTo>
                <a:lnTo>
                  <a:pt x="154752" y="589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8" name="object 15">
            <a:extLst>
              <a:ext uri="{FF2B5EF4-FFF2-40B4-BE49-F238E27FC236}">
                <a16:creationId xmlns:a16="http://schemas.microsoft.com/office/drawing/2014/main" id="{864CFD83-8309-431C-BEE3-6F222EACA6C9}"/>
              </a:ext>
            </a:extLst>
          </p:cNvPr>
          <p:cNvSpPr>
            <a:spLocks/>
          </p:cNvSpPr>
          <p:nvPr userDrawn="1"/>
        </p:nvSpPr>
        <p:spPr bwMode="auto">
          <a:xfrm>
            <a:off x="4462463" y="9556750"/>
            <a:ext cx="282575" cy="311150"/>
          </a:xfrm>
          <a:custGeom>
            <a:avLst/>
            <a:gdLst>
              <a:gd name="T0" fmla="*/ 52031 w 282575"/>
              <a:gd name="T1" fmla="*/ 276793 h 310515"/>
              <a:gd name="T2" fmla="*/ 55516 w 282575"/>
              <a:gd name="T3" fmla="*/ 298484 h 310515"/>
              <a:gd name="T4" fmla="*/ 77685 w 282575"/>
              <a:gd name="T5" fmla="*/ 309344 h 310515"/>
              <a:gd name="T6" fmla="*/ 109993 w 282575"/>
              <a:gd name="T7" fmla="*/ 308435 h 310515"/>
              <a:gd name="T8" fmla="*/ 124815 w 282575"/>
              <a:gd name="T9" fmla="*/ 292651 h 310515"/>
              <a:gd name="T10" fmla="*/ 139104 w 282575"/>
              <a:gd name="T11" fmla="*/ 254737 h 310515"/>
              <a:gd name="T12" fmla="*/ 77845 w 282575"/>
              <a:gd name="T13" fmla="*/ 253883 h 310515"/>
              <a:gd name="T14" fmla="*/ 0 w 282575"/>
              <a:gd name="T15" fmla="*/ 0 h 310515"/>
              <a:gd name="T16" fmla="*/ 13352 w 282575"/>
              <a:gd name="T17" fmla="*/ 17965 h 310515"/>
              <a:gd name="T18" fmla="*/ 26245 w 282575"/>
              <a:gd name="T19" fmla="*/ 19345 h 310515"/>
              <a:gd name="T20" fmla="*/ 52504 w 282575"/>
              <a:gd name="T21" fmla="*/ 60784 h 310515"/>
              <a:gd name="T22" fmla="*/ 129413 w 282575"/>
              <a:gd name="T23" fmla="*/ 223829 h 310515"/>
              <a:gd name="T24" fmla="*/ 95061 w 282575"/>
              <a:gd name="T25" fmla="*/ 254737 h 310515"/>
              <a:gd name="T26" fmla="*/ 155199 w 282575"/>
              <a:gd name="T27" fmla="*/ 216008 h 310515"/>
              <a:gd name="T28" fmla="*/ 165332 w 282575"/>
              <a:gd name="T29" fmla="*/ 134474 h 310515"/>
              <a:gd name="T30" fmla="*/ 159339 w 282575"/>
              <a:gd name="T31" fmla="*/ 120201 h 310515"/>
              <a:gd name="T32" fmla="*/ 117901 w 282575"/>
              <a:gd name="T33" fmla="*/ 34526 h 310515"/>
              <a:gd name="T34" fmla="*/ 129861 w 282575"/>
              <a:gd name="T35" fmla="*/ 19345 h 310515"/>
              <a:gd name="T36" fmla="*/ 141374 w 282575"/>
              <a:gd name="T37" fmla="*/ 16573 h 310515"/>
              <a:gd name="T38" fmla="*/ 147827 w 282575"/>
              <a:gd name="T39" fmla="*/ 920 h 310515"/>
              <a:gd name="T40" fmla="*/ 62026 w 282575"/>
              <a:gd name="T41" fmla="*/ 776 h 310515"/>
              <a:gd name="T42" fmla="*/ 15653 w 282575"/>
              <a:gd name="T43" fmla="*/ 0 h 310515"/>
              <a:gd name="T44" fmla="*/ 176385 w 282575"/>
              <a:gd name="T45" fmla="*/ 0 h 310515"/>
              <a:gd name="T46" fmla="*/ 186990 w 282575"/>
              <a:gd name="T47" fmla="*/ 17505 h 310515"/>
              <a:gd name="T48" fmla="*/ 202631 w 282575"/>
              <a:gd name="T49" fmla="*/ 18413 h 310515"/>
              <a:gd name="T50" fmla="*/ 214616 w 282575"/>
              <a:gd name="T51" fmla="*/ 38678 h 310515"/>
              <a:gd name="T52" fmla="*/ 209083 w 282575"/>
              <a:gd name="T53" fmla="*/ 50664 h 310515"/>
              <a:gd name="T54" fmla="*/ 177765 w 282575"/>
              <a:gd name="T55" fmla="*/ 122961 h 310515"/>
              <a:gd name="T56" fmla="*/ 193676 w 282575"/>
              <a:gd name="T57" fmla="*/ 134474 h 310515"/>
              <a:gd name="T58" fmla="*/ 229164 w 282575"/>
              <a:gd name="T59" fmla="*/ 58993 h 310515"/>
              <a:gd name="T60" fmla="*/ 262061 w 282575"/>
              <a:gd name="T61" fmla="*/ 19029 h 310515"/>
              <a:gd name="T62" fmla="*/ 282301 w 282575"/>
              <a:gd name="T63" fmla="*/ 15192 h 310515"/>
              <a:gd name="T64" fmla="*/ 230729 w 282575"/>
              <a:gd name="T65" fmla="*/ 920 h 310515"/>
              <a:gd name="T66" fmla="*/ 201068 w 282575"/>
              <a:gd name="T67" fmla="*/ 143 h 310515"/>
              <a:gd name="T68" fmla="*/ 147827 w 282575"/>
              <a:gd name="T69" fmla="*/ 0 h 310515"/>
              <a:gd name="T70" fmla="*/ 117722 w 282575"/>
              <a:gd name="T71" fmla="*/ 143 h 310515"/>
              <a:gd name="T72" fmla="*/ 77369 w 282575"/>
              <a:gd name="T73" fmla="*/ 920 h 310515"/>
              <a:gd name="T74" fmla="*/ 147827 w 282575"/>
              <a:gd name="T75" fmla="*/ 0 h 310515"/>
              <a:gd name="T76" fmla="*/ 270340 w 282575"/>
              <a:gd name="T77" fmla="*/ 0 h 310515"/>
              <a:gd name="T78" fmla="*/ 240679 w 282575"/>
              <a:gd name="T79" fmla="*/ 776 h 310515"/>
              <a:gd name="T80" fmla="*/ 282301 w 282575"/>
              <a:gd name="T81" fmla="*/ 920 h 310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2575" h="310515">
                <a:moveTo>
                  <a:pt x="77845" y="253883"/>
                </a:moveTo>
                <a:lnTo>
                  <a:pt x="52031" y="276793"/>
                </a:lnTo>
                <a:lnTo>
                  <a:pt x="52031" y="284153"/>
                </a:lnTo>
                <a:lnTo>
                  <a:pt x="55516" y="298484"/>
                </a:lnTo>
                <a:lnTo>
                  <a:pt x="64702" y="306203"/>
                </a:lnTo>
                <a:lnTo>
                  <a:pt x="77685" y="309344"/>
                </a:lnTo>
                <a:lnTo>
                  <a:pt x="92562" y="309939"/>
                </a:lnTo>
                <a:lnTo>
                  <a:pt x="109993" y="308435"/>
                </a:lnTo>
                <a:lnTo>
                  <a:pt x="119391" y="303088"/>
                </a:lnTo>
                <a:lnTo>
                  <a:pt x="124815" y="292651"/>
                </a:lnTo>
                <a:lnTo>
                  <a:pt x="130321" y="275873"/>
                </a:lnTo>
                <a:lnTo>
                  <a:pt x="139104" y="254737"/>
                </a:lnTo>
                <a:lnTo>
                  <a:pt x="95061" y="254737"/>
                </a:lnTo>
                <a:lnTo>
                  <a:pt x="77845" y="253883"/>
                </a:lnTo>
                <a:close/>
              </a:path>
              <a:path w="282575" h="310515">
                <a:moveTo>
                  <a:pt x="15653" y="0"/>
                </a:moveTo>
                <a:lnTo>
                  <a:pt x="0" y="0"/>
                </a:lnTo>
                <a:lnTo>
                  <a:pt x="0" y="15653"/>
                </a:lnTo>
                <a:lnTo>
                  <a:pt x="13352" y="17965"/>
                </a:lnTo>
                <a:lnTo>
                  <a:pt x="22093" y="19345"/>
                </a:lnTo>
                <a:lnTo>
                  <a:pt x="26245" y="19345"/>
                </a:lnTo>
                <a:lnTo>
                  <a:pt x="32226" y="26705"/>
                </a:lnTo>
                <a:lnTo>
                  <a:pt x="52504" y="60784"/>
                </a:lnTo>
                <a:lnTo>
                  <a:pt x="120661" y="198491"/>
                </a:lnTo>
                <a:lnTo>
                  <a:pt x="129413" y="223829"/>
                </a:lnTo>
                <a:lnTo>
                  <a:pt x="129413" y="230741"/>
                </a:lnTo>
                <a:lnTo>
                  <a:pt x="95061" y="254737"/>
                </a:lnTo>
                <a:lnTo>
                  <a:pt x="139104" y="254737"/>
                </a:lnTo>
                <a:lnTo>
                  <a:pt x="155199" y="216008"/>
                </a:lnTo>
                <a:lnTo>
                  <a:pt x="193676" y="134474"/>
                </a:lnTo>
                <a:lnTo>
                  <a:pt x="165332" y="134474"/>
                </a:lnTo>
                <a:lnTo>
                  <a:pt x="160732" y="122513"/>
                </a:lnTo>
                <a:lnTo>
                  <a:pt x="159339" y="120201"/>
                </a:lnTo>
                <a:lnTo>
                  <a:pt x="125261" y="49271"/>
                </a:lnTo>
                <a:lnTo>
                  <a:pt x="117901" y="34526"/>
                </a:lnTo>
                <a:lnTo>
                  <a:pt x="117901" y="19793"/>
                </a:lnTo>
                <a:lnTo>
                  <a:pt x="129861" y="19345"/>
                </a:lnTo>
                <a:lnTo>
                  <a:pt x="135854" y="17965"/>
                </a:lnTo>
                <a:lnTo>
                  <a:pt x="141374" y="16573"/>
                </a:lnTo>
                <a:lnTo>
                  <a:pt x="147827" y="14745"/>
                </a:lnTo>
                <a:lnTo>
                  <a:pt x="147827" y="920"/>
                </a:lnTo>
                <a:lnTo>
                  <a:pt x="77369" y="920"/>
                </a:lnTo>
                <a:lnTo>
                  <a:pt x="62026" y="776"/>
                </a:lnTo>
                <a:lnTo>
                  <a:pt x="30995" y="143"/>
                </a:lnTo>
                <a:lnTo>
                  <a:pt x="15653" y="0"/>
                </a:lnTo>
                <a:close/>
              </a:path>
              <a:path w="282575" h="310515">
                <a:moveTo>
                  <a:pt x="191118" y="0"/>
                </a:moveTo>
                <a:lnTo>
                  <a:pt x="176385" y="0"/>
                </a:lnTo>
                <a:lnTo>
                  <a:pt x="176385" y="17033"/>
                </a:lnTo>
                <a:lnTo>
                  <a:pt x="186990" y="17505"/>
                </a:lnTo>
                <a:lnTo>
                  <a:pt x="193878" y="17965"/>
                </a:lnTo>
                <a:lnTo>
                  <a:pt x="202631" y="18413"/>
                </a:lnTo>
                <a:lnTo>
                  <a:pt x="214616" y="21633"/>
                </a:lnTo>
                <a:lnTo>
                  <a:pt x="214616" y="38678"/>
                </a:lnTo>
                <a:lnTo>
                  <a:pt x="211396" y="45131"/>
                </a:lnTo>
                <a:lnTo>
                  <a:pt x="209083" y="50664"/>
                </a:lnTo>
                <a:lnTo>
                  <a:pt x="178697" y="119728"/>
                </a:lnTo>
                <a:lnTo>
                  <a:pt x="177765" y="122961"/>
                </a:lnTo>
                <a:lnTo>
                  <a:pt x="173625" y="134474"/>
                </a:lnTo>
                <a:lnTo>
                  <a:pt x="193676" y="134474"/>
                </a:lnTo>
                <a:lnTo>
                  <a:pt x="224749" y="68629"/>
                </a:lnTo>
                <a:lnTo>
                  <a:pt x="229164" y="58993"/>
                </a:lnTo>
                <a:lnTo>
                  <a:pt x="234530" y="47893"/>
                </a:lnTo>
                <a:lnTo>
                  <a:pt x="262061" y="19029"/>
                </a:lnTo>
                <a:lnTo>
                  <a:pt x="275860" y="17033"/>
                </a:lnTo>
                <a:lnTo>
                  <a:pt x="282301" y="15192"/>
                </a:lnTo>
                <a:lnTo>
                  <a:pt x="282301" y="920"/>
                </a:lnTo>
                <a:lnTo>
                  <a:pt x="230729" y="920"/>
                </a:lnTo>
                <a:lnTo>
                  <a:pt x="220786" y="776"/>
                </a:lnTo>
                <a:lnTo>
                  <a:pt x="201068" y="143"/>
                </a:lnTo>
                <a:lnTo>
                  <a:pt x="191118" y="0"/>
                </a:lnTo>
                <a:close/>
              </a:path>
              <a:path w="282575" h="310515">
                <a:moveTo>
                  <a:pt x="147827" y="0"/>
                </a:moveTo>
                <a:lnTo>
                  <a:pt x="131253" y="0"/>
                </a:lnTo>
                <a:lnTo>
                  <a:pt x="117722" y="143"/>
                </a:lnTo>
                <a:lnTo>
                  <a:pt x="90649" y="776"/>
                </a:lnTo>
                <a:lnTo>
                  <a:pt x="77369" y="920"/>
                </a:lnTo>
                <a:lnTo>
                  <a:pt x="147827" y="920"/>
                </a:lnTo>
                <a:lnTo>
                  <a:pt x="147827" y="0"/>
                </a:lnTo>
                <a:close/>
              </a:path>
              <a:path w="282575" h="310515">
                <a:moveTo>
                  <a:pt x="282301" y="0"/>
                </a:moveTo>
                <a:lnTo>
                  <a:pt x="270340" y="0"/>
                </a:lnTo>
                <a:lnTo>
                  <a:pt x="260397" y="143"/>
                </a:lnTo>
                <a:lnTo>
                  <a:pt x="240679" y="776"/>
                </a:lnTo>
                <a:lnTo>
                  <a:pt x="230729" y="920"/>
                </a:lnTo>
                <a:lnTo>
                  <a:pt x="282301" y="920"/>
                </a:lnTo>
                <a:lnTo>
                  <a:pt x="28230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69" name="object 16">
            <a:extLst>
              <a:ext uri="{FF2B5EF4-FFF2-40B4-BE49-F238E27FC236}">
                <a16:creationId xmlns:a16="http://schemas.microsoft.com/office/drawing/2014/main" id="{21329F84-CE96-424E-9599-024F44EC8360}"/>
              </a:ext>
            </a:extLst>
          </p:cNvPr>
          <p:cNvSpPr>
            <a:spLocks/>
          </p:cNvSpPr>
          <p:nvPr userDrawn="1"/>
        </p:nvSpPr>
        <p:spPr bwMode="auto">
          <a:xfrm>
            <a:off x="4740275" y="9551988"/>
            <a:ext cx="258763" cy="220662"/>
          </a:xfrm>
          <a:custGeom>
            <a:avLst/>
            <a:gdLst>
              <a:gd name="T0" fmla="*/ 130333 w 258445"/>
              <a:gd name="T1" fmla="*/ 0 h 219709"/>
              <a:gd name="T2" fmla="*/ 83156 w 258445"/>
              <a:gd name="T3" fmla="*/ 7741 h 219709"/>
              <a:gd name="T4" fmla="*/ 41333 w 258445"/>
              <a:gd name="T5" fmla="*/ 29814 h 219709"/>
              <a:gd name="T6" fmla="*/ 11426 w 258445"/>
              <a:gd name="T7" fmla="*/ 64494 h 219709"/>
              <a:gd name="T8" fmla="*/ 0 w 258445"/>
              <a:gd name="T9" fmla="*/ 110055 h 219709"/>
              <a:gd name="T10" fmla="*/ 10461 w 258445"/>
              <a:gd name="T11" fmla="*/ 156329 h 219709"/>
              <a:gd name="T12" fmla="*/ 38451 w 258445"/>
              <a:gd name="T13" fmla="*/ 190768 h 219709"/>
              <a:gd name="T14" fmla="*/ 78876 w 258445"/>
              <a:gd name="T15" fmla="*/ 212253 h 219709"/>
              <a:gd name="T16" fmla="*/ 126641 w 258445"/>
              <a:gd name="T17" fmla="*/ 219664 h 219709"/>
              <a:gd name="T18" fmla="*/ 175400 w 258445"/>
              <a:gd name="T19" fmla="*/ 211741 h 219709"/>
              <a:gd name="T20" fmla="*/ 189790 w 258445"/>
              <a:gd name="T21" fmla="*/ 204011 h 219709"/>
              <a:gd name="T22" fmla="*/ 134934 w 258445"/>
              <a:gd name="T23" fmla="*/ 204011 h 219709"/>
              <a:gd name="T24" fmla="*/ 106001 w 258445"/>
              <a:gd name="T25" fmla="*/ 192180 h 219709"/>
              <a:gd name="T26" fmla="*/ 87261 w 258445"/>
              <a:gd name="T27" fmla="*/ 163596 h 219709"/>
              <a:gd name="T28" fmla="*/ 77159 w 258445"/>
              <a:gd name="T29" fmla="*/ 128623 h 219709"/>
              <a:gd name="T30" fmla="*/ 74137 w 258445"/>
              <a:gd name="T31" fmla="*/ 97623 h 219709"/>
              <a:gd name="T32" fmla="*/ 76628 w 258445"/>
              <a:gd name="T33" fmla="*/ 71802 h 219709"/>
              <a:gd name="T34" fmla="*/ 85079 w 258445"/>
              <a:gd name="T35" fmla="*/ 45070 h 219709"/>
              <a:gd name="T36" fmla="*/ 100955 w 258445"/>
              <a:gd name="T37" fmla="*/ 24123 h 219709"/>
              <a:gd name="T38" fmla="*/ 125721 w 258445"/>
              <a:gd name="T39" fmla="*/ 15653 h 219709"/>
              <a:gd name="T40" fmla="*/ 198101 w 258445"/>
              <a:gd name="T41" fmla="*/ 15653 h 219709"/>
              <a:gd name="T42" fmla="*/ 196653 w 258445"/>
              <a:gd name="T43" fmla="*/ 14759 h 219709"/>
              <a:gd name="T44" fmla="*/ 175580 w 258445"/>
              <a:gd name="T45" fmla="*/ 6446 h 219709"/>
              <a:gd name="T46" fmla="*/ 153299 w 258445"/>
              <a:gd name="T47" fmla="*/ 1583 h 219709"/>
              <a:gd name="T48" fmla="*/ 130333 w 258445"/>
              <a:gd name="T49" fmla="*/ 0 h 219709"/>
              <a:gd name="T50" fmla="*/ 198101 w 258445"/>
              <a:gd name="T51" fmla="*/ 15653 h 219709"/>
              <a:gd name="T52" fmla="*/ 125721 w 258445"/>
              <a:gd name="T53" fmla="*/ 15653 h 219709"/>
              <a:gd name="T54" fmla="*/ 140081 w 258445"/>
              <a:gd name="T55" fmla="*/ 18717 h 219709"/>
              <a:gd name="T56" fmla="*/ 152548 w 258445"/>
              <a:gd name="T57" fmla="*/ 26702 h 219709"/>
              <a:gd name="T58" fmla="*/ 176715 w 258445"/>
              <a:gd name="T59" fmla="*/ 65681 h 219709"/>
              <a:gd name="T60" fmla="*/ 184678 w 258445"/>
              <a:gd name="T61" fmla="*/ 117428 h 219709"/>
              <a:gd name="T62" fmla="*/ 182603 w 258445"/>
              <a:gd name="T63" fmla="*/ 143781 h 219709"/>
              <a:gd name="T64" fmla="*/ 175000 w 258445"/>
              <a:gd name="T65" fmla="*/ 172119 h 219709"/>
              <a:gd name="T66" fmla="*/ 159800 w 258445"/>
              <a:gd name="T67" fmla="*/ 194757 h 219709"/>
              <a:gd name="T68" fmla="*/ 134934 w 258445"/>
              <a:gd name="T69" fmla="*/ 204011 h 219709"/>
              <a:gd name="T70" fmla="*/ 189790 w 258445"/>
              <a:gd name="T71" fmla="*/ 204011 h 219709"/>
              <a:gd name="T72" fmla="*/ 217550 w 258445"/>
              <a:gd name="T73" fmla="*/ 189097 h 219709"/>
              <a:gd name="T74" fmla="*/ 247177 w 258445"/>
              <a:gd name="T75" fmla="*/ 153418 h 219709"/>
              <a:gd name="T76" fmla="*/ 258367 w 258445"/>
              <a:gd name="T77" fmla="*/ 106388 h 219709"/>
              <a:gd name="T78" fmla="*/ 255308 w 258445"/>
              <a:gd name="T79" fmla="*/ 83380 h 219709"/>
              <a:gd name="T80" fmla="*/ 246679 w 258445"/>
              <a:gd name="T81" fmla="*/ 61883 h 219709"/>
              <a:gd name="T82" fmla="*/ 233301 w 258445"/>
              <a:gd name="T83" fmla="*/ 42714 h 219709"/>
              <a:gd name="T84" fmla="*/ 215996 w 258445"/>
              <a:gd name="T85" fmla="*/ 26693 h 219709"/>
              <a:gd name="T86" fmla="*/ 198101 w 258445"/>
              <a:gd name="T87" fmla="*/ 15653 h 2197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58445" h="219709">
                <a:moveTo>
                  <a:pt x="130333" y="0"/>
                </a:moveTo>
                <a:lnTo>
                  <a:pt x="83156" y="7741"/>
                </a:lnTo>
                <a:lnTo>
                  <a:pt x="41333" y="29814"/>
                </a:lnTo>
                <a:lnTo>
                  <a:pt x="11426" y="64494"/>
                </a:lnTo>
                <a:lnTo>
                  <a:pt x="0" y="110055"/>
                </a:lnTo>
                <a:lnTo>
                  <a:pt x="10461" y="156329"/>
                </a:lnTo>
                <a:lnTo>
                  <a:pt x="38451" y="190768"/>
                </a:lnTo>
                <a:lnTo>
                  <a:pt x="78876" y="212253"/>
                </a:lnTo>
                <a:lnTo>
                  <a:pt x="126641" y="219664"/>
                </a:lnTo>
                <a:lnTo>
                  <a:pt x="175400" y="211741"/>
                </a:lnTo>
                <a:lnTo>
                  <a:pt x="189790" y="204011"/>
                </a:lnTo>
                <a:lnTo>
                  <a:pt x="134934" y="204011"/>
                </a:lnTo>
                <a:lnTo>
                  <a:pt x="106001" y="192180"/>
                </a:lnTo>
                <a:lnTo>
                  <a:pt x="87261" y="163596"/>
                </a:lnTo>
                <a:lnTo>
                  <a:pt x="77159" y="128623"/>
                </a:lnTo>
                <a:lnTo>
                  <a:pt x="74137" y="97623"/>
                </a:lnTo>
                <a:lnTo>
                  <a:pt x="76628" y="71802"/>
                </a:lnTo>
                <a:lnTo>
                  <a:pt x="85079" y="45070"/>
                </a:lnTo>
                <a:lnTo>
                  <a:pt x="100955" y="24123"/>
                </a:lnTo>
                <a:lnTo>
                  <a:pt x="125721" y="15653"/>
                </a:lnTo>
                <a:lnTo>
                  <a:pt x="198101" y="15653"/>
                </a:lnTo>
                <a:lnTo>
                  <a:pt x="196653" y="14759"/>
                </a:lnTo>
                <a:lnTo>
                  <a:pt x="175580" y="6446"/>
                </a:lnTo>
                <a:lnTo>
                  <a:pt x="153299" y="1583"/>
                </a:lnTo>
                <a:lnTo>
                  <a:pt x="130333" y="0"/>
                </a:lnTo>
                <a:close/>
              </a:path>
              <a:path w="258445" h="219709">
                <a:moveTo>
                  <a:pt x="198101" y="15653"/>
                </a:moveTo>
                <a:lnTo>
                  <a:pt x="125721" y="15653"/>
                </a:lnTo>
                <a:lnTo>
                  <a:pt x="140081" y="18717"/>
                </a:lnTo>
                <a:lnTo>
                  <a:pt x="152548" y="26702"/>
                </a:lnTo>
                <a:lnTo>
                  <a:pt x="176715" y="65681"/>
                </a:lnTo>
                <a:lnTo>
                  <a:pt x="184678" y="117428"/>
                </a:lnTo>
                <a:lnTo>
                  <a:pt x="182603" y="143781"/>
                </a:lnTo>
                <a:lnTo>
                  <a:pt x="175000" y="172119"/>
                </a:lnTo>
                <a:lnTo>
                  <a:pt x="159800" y="194757"/>
                </a:lnTo>
                <a:lnTo>
                  <a:pt x="134934" y="204011"/>
                </a:lnTo>
                <a:lnTo>
                  <a:pt x="189790" y="204011"/>
                </a:lnTo>
                <a:lnTo>
                  <a:pt x="217550" y="189097"/>
                </a:lnTo>
                <a:lnTo>
                  <a:pt x="247177" y="153418"/>
                </a:lnTo>
                <a:lnTo>
                  <a:pt x="258367" y="106388"/>
                </a:lnTo>
                <a:lnTo>
                  <a:pt x="255308" y="83380"/>
                </a:lnTo>
                <a:lnTo>
                  <a:pt x="246679" y="61883"/>
                </a:lnTo>
                <a:lnTo>
                  <a:pt x="233301" y="42714"/>
                </a:lnTo>
                <a:lnTo>
                  <a:pt x="215996" y="26693"/>
                </a:lnTo>
                <a:lnTo>
                  <a:pt x="198101" y="15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70" name="object 17">
            <a:extLst>
              <a:ext uri="{FF2B5EF4-FFF2-40B4-BE49-F238E27FC236}">
                <a16:creationId xmlns:a16="http://schemas.microsoft.com/office/drawing/2014/main" id="{4E1E8DFD-028D-4220-9389-058C9FC227EC}"/>
              </a:ext>
            </a:extLst>
          </p:cNvPr>
          <p:cNvSpPr>
            <a:spLocks/>
          </p:cNvSpPr>
          <p:nvPr userDrawn="1"/>
        </p:nvSpPr>
        <p:spPr bwMode="auto">
          <a:xfrm>
            <a:off x="5005388" y="9556750"/>
            <a:ext cx="279400" cy="217488"/>
          </a:xfrm>
          <a:custGeom>
            <a:avLst/>
            <a:gdLst>
              <a:gd name="T0" fmla="*/ 186990 w 279400"/>
              <a:gd name="T1" fmla="*/ 183298 h 217170"/>
              <a:gd name="T2" fmla="*/ 185138 w 279400"/>
              <a:gd name="T3" fmla="*/ 204956 h 217170"/>
              <a:gd name="T4" fmla="*/ 195743 w 279400"/>
              <a:gd name="T5" fmla="*/ 216916 h 217170"/>
              <a:gd name="T6" fmla="*/ 210016 w 279400"/>
              <a:gd name="T7" fmla="*/ 211396 h 217170"/>
              <a:gd name="T8" fmla="*/ 263452 w 279400"/>
              <a:gd name="T9" fmla="*/ 196663 h 217170"/>
              <a:gd name="T10" fmla="*/ 279105 w 279400"/>
              <a:gd name="T11" fmla="*/ 183298 h 217170"/>
              <a:gd name="T12" fmla="*/ 0 w 279400"/>
              <a:gd name="T13" fmla="*/ 14272 h 217170"/>
              <a:gd name="T14" fmla="*/ 10605 w 279400"/>
              <a:gd name="T15" fmla="*/ 17493 h 217170"/>
              <a:gd name="T16" fmla="*/ 37825 w 279400"/>
              <a:gd name="T17" fmla="*/ 54381 h 217170"/>
              <a:gd name="T18" fmla="*/ 38249 w 279400"/>
              <a:gd name="T19" fmla="*/ 150878 h 217170"/>
              <a:gd name="T20" fmla="*/ 90338 w 279400"/>
              <a:gd name="T21" fmla="*/ 213696 h 217170"/>
              <a:gd name="T22" fmla="*/ 123301 w 279400"/>
              <a:gd name="T23" fmla="*/ 212970 h 217170"/>
              <a:gd name="T24" fmla="*/ 178250 w 279400"/>
              <a:gd name="T25" fmla="*/ 183298 h 217170"/>
              <a:gd name="T26" fmla="*/ 279105 w 279400"/>
              <a:gd name="T27" fmla="*/ 181930 h 217170"/>
              <a:gd name="T28" fmla="*/ 132074 w 279400"/>
              <a:gd name="T29" fmla="*/ 180993 h 217170"/>
              <a:gd name="T30" fmla="*/ 105940 w 279400"/>
              <a:gd name="T31" fmla="*/ 131713 h 217170"/>
              <a:gd name="T32" fmla="*/ 56196 w 279400"/>
              <a:gd name="T33" fmla="*/ 1380 h 217170"/>
              <a:gd name="T34" fmla="*/ 24460 w 279400"/>
              <a:gd name="T35" fmla="*/ 614 h 217170"/>
              <a:gd name="T36" fmla="*/ 7845 w 279400"/>
              <a:gd name="T37" fmla="*/ 472 h 217170"/>
              <a:gd name="T38" fmla="*/ 144159 w 279400"/>
              <a:gd name="T39" fmla="*/ 0 h 217170"/>
              <a:gd name="T40" fmla="*/ 149691 w 279400"/>
              <a:gd name="T41" fmla="*/ 16585 h 217170"/>
              <a:gd name="T42" fmla="*/ 172717 w 279400"/>
              <a:gd name="T43" fmla="*/ 20253 h 217170"/>
              <a:gd name="T44" fmla="*/ 180494 w 279400"/>
              <a:gd name="T45" fmla="*/ 35175 h 217170"/>
              <a:gd name="T46" fmla="*/ 181556 w 279400"/>
              <a:gd name="T47" fmla="*/ 146051 h 217170"/>
              <a:gd name="T48" fmla="*/ 149300 w 279400"/>
              <a:gd name="T49" fmla="*/ 180646 h 217170"/>
              <a:gd name="T50" fmla="*/ 279105 w 279400"/>
              <a:gd name="T51" fmla="*/ 181930 h 217170"/>
              <a:gd name="T52" fmla="*/ 274965 w 279400"/>
              <a:gd name="T53" fmla="*/ 179617 h 217170"/>
              <a:gd name="T54" fmla="*/ 261605 w 279400"/>
              <a:gd name="T55" fmla="*/ 177731 h 217170"/>
              <a:gd name="T56" fmla="*/ 250856 w 279400"/>
              <a:gd name="T57" fmla="*/ 170412 h 217170"/>
              <a:gd name="T58" fmla="*/ 249627 w 279400"/>
              <a:gd name="T59" fmla="*/ 9672 h 217170"/>
              <a:gd name="T60" fmla="*/ 200815 w 279400"/>
              <a:gd name="T61" fmla="*/ 1380 h 217170"/>
              <a:gd name="T62" fmla="*/ 168680 w 279400"/>
              <a:gd name="T63" fmla="*/ 614 h 217170"/>
              <a:gd name="T64" fmla="*/ 151992 w 279400"/>
              <a:gd name="T65" fmla="*/ 472 h 217170"/>
              <a:gd name="T66" fmla="*/ 104560 w 279400"/>
              <a:gd name="T67" fmla="*/ 472 h 217170"/>
              <a:gd name="T68" fmla="*/ 87927 w 279400"/>
              <a:gd name="T69" fmla="*/ 614 h 217170"/>
              <a:gd name="T70" fmla="*/ 56196 w 279400"/>
              <a:gd name="T71" fmla="*/ 1380 h 217170"/>
              <a:gd name="T72" fmla="*/ 104560 w 279400"/>
              <a:gd name="T73" fmla="*/ 472 h 217170"/>
              <a:gd name="T74" fmla="*/ 243647 w 279400"/>
              <a:gd name="T75" fmla="*/ 472 h 217170"/>
              <a:gd name="T76" fmla="*/ 211520 w 279400"/>
              <a:gd name="T77" fmla="*/ 1238 h 217170"/>
              <a:gd name="T78" fmla="*/ 251711 w 279400"/>
              <a:gd name="T79" fmla="*/ 1380 h 21717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79400" h="217170">
                <a:moveTo>
                  <a:pt x="279105" y="183298"/>
                </a:moveTo>
                <a:lnTo>
                  <a:pt x="186990" y="183298"/>
                </a:lnTo>
                <a:lnTo>
                  <a:pt x="185198" y="196663"/>
                </a:lnTo>
                <a:lnTo>
                  <a:pt x="185138" y="204956"/>
                </a:lnTo>
                <a:lnTo>
                  <a:pt x="182390" y="216916"/>
                </a:lnTo>
                <a:lnTo>
                  <a:pt x="195743" y="216916"/>
                </a:lnTo>
                <a:lnTo>
                  <a:pt x="205416" y="212776"/>
                </a:lnTo>
                <a:lnTo>
                  <a:pt x="210016" y="211396"/>
                </a:lnTo>
                <a:lnTo>
                  <a:pt x="257920" y="197570"/>
                </a:lnTo>
                <a:lnTo>
                  <a:pt x="263452" y="196663"/>
                </a:lnTo>
                <a:lnTo>
                  <a:pt x="279105" y="194350"/>
                </a:lnTo>
                <a:lnTo>
                  <a:pt x="279105" y="183298"/>
                </a:lnTo>
                <a:close/>
              </a:path>
              <a:path w="279400" h="217170">
                <a:moveTo>
                  <a:pt x="0" y="0"/>
                </a:moveTo>
                <a:lnTo>
                  <a:pt x="0" y="14272"/>
                </a:lnTo>
                <a:lnTo>
                  <a:pt x="5532" y="16585"/>
                </a:lnTo>
                <a:lnTo>
                  <a:pt x="10605" y="17493"/>
                </a:lnTo>
                <a:lnTo>
                  <a:pt x="19358" y="19345"/>
                </a:lnTo>
                <a:lnTo>
                  <a:pt x="37825" y="54381"/>
                </a:lnTo>
                <a:lnTo>
                  <a:pt x="37833" y="138154"/>
                </a:lnTo>
                <a:lnTo>
                  <a:pt x="38249" y="150878"/>
                </a:lnTo>
                <a:lnTo>
                  <a:pt x="52504" y="192970"/>
                </a:lnTo>
                <a:lnTo>
                  <a:pt x="90338" y="213696"/>
                </a:lnTo>
                <a:lnTo>
                  <a:pt x="104560" y="215076"/>
                </a:lnTo>
                <a:lnTo>
                  <a:pt x="123301" y="212970"/>
                </a:lnTo>
                <a:lnTo>
                  <a:pt x="172245" y="187910"/>
                </a:lnTo>
                <a:lnTo>
                  <a:pt x="178250" y="183298"/>
                </a:lnTo>
                <a:lnTo>
                  <a:pt x="279105" y="183298"/>
                </a:lnTo>
                <a:lnTo>
                  <a:pt x="279105" y="181930"/>
                </a:lnTo>
                <a:lnTo>
                  <a:pt x="140019" y="181930"/>
                </a:lnTo>
                <a:lnTo>
                  <a:pt x="132074" y="180993"/>
                </a:lnTo>
                <a:lnTo>
                  <a:pt x="107319" y="150200"/>
                </a:lnTo>
                <a:lnTo>
                  <a:pt x="105940" y="131713"/>
                </a:lnTo>
                <a:lnTo>
                  <a:pt x="105940" y="1380"/>
                </a:lnTo>
                <a:lnTo>
                  <a:pt x="56196" y="1380"/>
                </a:lnTo>
                <a:lnTo>
                  <a:pt x="45561" y="1238"/>
                </a:lnTo>
                <a:lnTo>
                  <a:pt x="24460" y="614"/>
                </a:lnTo>
                <a:lnTo>
                  <a:pt x="13825" y="472"/>
                </a:lnTo>
                <a:lnTo>
                  <a:pt x="7845" y="472"/>
                </a:lnTo>
                <a:lnTo>
                  <a:pt x="0" y="0"/>
                </a:lnTo>
                <a:close/>
              </a:path>
              <a:path w="279400" h="217170">
                <a:moveTo>
                  <a:pt x="144159" y="0"/>
                </a:moveTo>
                <a:lnTo>
                  <a:pt x="144159" y="14272"/>
                </a:lnTo>
                <a:lnTo>
                  <a:pt x="149691" y="16585"/>
                </a:lnTo>
                <a:lnTo>
                  <a:pt x="154752" y="17493"/>
                </a:lnTo>
                <a:lnTo>
                  <a:pt x="172717" y="20253"/>
                </a:lnTo>
                <a:lnTo>
                  <a:pt x="177777" y="27638"/>
                </a:lnTo>
                <a:lnTo>
                  <a:pt x="180494" y="35175"/>
                </a:lnTo>
                <a:lnTo>
                  <a:pt x="181520" y="44730"/>
                </a:lnTo>
                <a:lnTo>
                  <a:pt x="181556" y="146051"/>
                </a:lnTo>
                <a:lnTo>
                  <a:pt x="181123" y="153247"/>
                </a:lnTo>
                <a:lnTo>
                  <a:pt x="149300" y="180646"/>
                </a:lnTo>
                <a:lnTo>
                  <a:pt x="140019" y="181930"/>
                </a:lnTo>
                <a:lnTo>
                  <a:pt x="279105" y="181930"/>
                </a:lnTo>
                <a:lnTo>
                  <a:pt x="279093" y="180993"/>
                </a:lnTo>
                <a:lnTo>
                  <a:pt x="274965" y="179617"/>
                </a:lnTo>
                <a:lnTo>
                  <a:pt x="270353" y="179145"/>
                </a:lnTo>
                <a:lnTo>
                  <a:pt x="261605" y="177731"/>
                </a:lnTo>
                <a:lnTo>
                  <a:pt x="254978" y="175065"/>
                </a:lnTo>
                <a:lnTo>
                  <a:pt x="250856" y="170412"/>
                </a:lnTo>
                <a:lnTo>
                  <a:pt x="249627" y="163032"/>
                </a:lnTo>
                <a:lnTo>
                  <a:pt x="249627" y="9672"/>
                </a:lnTo>
                <a:lnTo>
                  <a:pt x="251711" y="1380"/>
                </a:lnTo>
                <a:lnTo>
                  <a:pt x="200815" y="1380"/>
                </a:lnTo>
                <a:lnTo>
                  <a:pt x="190107" y="1238"/>
                </a:lnTo>
                <a:lnTo>
                  <a:pt x="168680" y="614"/>
                </a:lnTo>
                <a:lnTo>
                  <a:pt x="157972" y="472"/>
                </a:lnTo>
                <a:lnTo>
                  <a:pt x="151992" y="472"/>
                </a:lnTo>
                <a:lnTo>
                  <a:pt x="144159" y="0"/>
                </a:lnTo>
                <a:close/>
              </a:path>
              <a:path w="279400" h="217170">
                <a:moveTo>
                  <a:pt x="104560" y="472"/>
                </a:moveTo>
                <a:lnTo>
                  <a:pt x="98555" y="472"/>
                </a:lnTo>
                <a:lnTo>
                  <a:pt x="87927" y="614"/>
                </a:lnTo>
                <a:lnTo>
                  <a:pt x="66831" y="1238"/>
                </a:lnTo>
                <a:lnTo>
                  <a:pt x="56196" y="1380"/>
                </a:lnTo>
                <a:lnTo>
                  <a:pt x="105940" y="1380"/>
                </a:lnTo>
                <a:lnTo>
                  <a:pt x="104560" y="472"/>
                </a:lnTo>
                <a:close/>
              </a:path>
              <a:path w="279400" h="217170">
                <a:moveTo>
                  <a:pt x="251939" y="472"/>
                </a:moveTo>
                <a:lnTo>
                  <a:pt x="243647" y="472"/>
                </a:lnTo>
                <a:lnTo>
                  <a:pt x="232935" y="614"/>
                </a:lnTo>
                <a:lnTo>
                  <a:pt x="211520" y="1238"/>
                </a:lnTo>
                <a:lnTo>
                  <a:pt x="200815" y="1380"/>
                </a:lnTo>
                <a:lnTo>
                  <a:pt x="251711" y="1380"/>
                </a:lnTo>
                <a:lnTo>
                  <a:pt x="251939" y="4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71" name="object 18">
            <a:extLst>
              <a:ext uri="{FF2B5EF4-FFF2-40B4-BE49-F238E27FC236}">
                <a16:creationId xmlns:a16="http://schemas.microsoft.com/office/drawing/2014/main" id="{D4E4860C-3280-4265-BB93-50B31B7AEB6C}"/>
              </a:ext>
            </a:extLst>
          </p:cNvPr>
          <p:cNvSpPr>
            <a:spLocks/>
          </p:cNvSpPr>
          <p:nvPr userDrawn="1"/>
        </p:nvSpPr>
        <p:spPr bwMode="auto">
          <a:xfrm>
            <a:off x="5414963" y="9442450"/>
            <a:ext cx="196850" cy="357188"/>
          </a:xfrm>
          <a:custGeom>
            <a:avLst/>
            <a:gdLst>
              <a:gd name="T0" fmla="*/ 195743 w 196214"/>
              <a:gd name="T1" fmla="*/ 0 h 357504"/>
              <a:gd name="T2" fmla="*/ 163492 w 196214"/>
              <a:gd name="T3" fmla="*/ 0 h 357504"/>
              <a:gd name="T4" fmla="*/ 163044 w 196214"/>
              <a:gd name="T5" fmla="*/ 6887 h 357504"/>
              <a:gd name="T6" fmla="*/ 158892 w 196214"/>
              <a:gd name="T7" fmla="*/ 15180 h 357504"/>
              <a:gd name="T8" fmla="*/ 3680 w 196214"/>
              <a:gd name="T9" fmla="*/ 342637 h 357504"/>
              <a:gd name="T10" fmla="*/ 2300 w 196214"/>
              <a:gd name="T11" fmla="*/ 345410 h 357504"/>
              <a:gd name="T12" fmla="*/ 0 w 196214"/>
              <a:gd name="T13" fmla="*/ 349090 h 357504"/>
              <a:gd name="T14" fmla="*/ 0 w 196214"/>
              <a:gd name="T15" fmla="*/ 356935 h 357504"/>
              <a:gd name="T16" fmla="*/ 10132 w 196214"/>
              <a:gd name="T17" fmla="*/ 355530 h 357504"/>
              <a:gd name="T18" fmla="*/ 22100 w 196214"/>
              <a:gd name="T19" fmla="*/ 355526 h 357504"/>
              <a:gd name="T20" fmla="*/ 27165 w 196214"/>
              <a:gd name="T21" fmla="*/ 354446 h 357504"/>
              <a:gd name="T22" fmla="*/ 30506 w 196214"/>
              <a:gd name="T23" fmla="*/ 350684 h 357504"/>
              <a:gd name="T24" fmla="*/ 34538 w 196214"/>
              <a:gd name="T25" fmla="*/ 342637 h 357504"/>
              <a:gd name="T26" fmla="*/ 192050 w 196214"/>
              <a:gd name="T27" fmla="*/ 11960 h 357504"/>
              <a:gd name="T28" fmla="*/ 192958 w 196214"/>
              <a:gd name="T29" fmla="*/ 9672 h 357504"/>
              <a:gd name="T30" fmla="*/ 195743 w 196214"/>
              <a:gd name="T31" fmla="*/ 4600 h 357504"/>
              <a:gd name="T32" fmla="*/ 195743 w 196214"/>
              <a:gd name="T33" fmla="*/ 0 h 35750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6214" h="357504">
                <a:moveTo>
                  <a:pt x="195743" y="0"/>
                </a:moveTo>
                <a:lnTo>
                  <a:pt x="163492" y="0"/>
                </a:lnTo>
                <a:lnTo>
                  <a:pt x="163044" y="6887"/>
                </a:lnTo>
                <a:lnTo>
                  <a:pt x="158892" y="15180"/>
                </a:lnTo>
                <a:lnTo>
                  <a:pt x="3680" y="342637"/>
                </a:lnTo>
                <a:lnTo>
                  <a:pt x="2300" y="345410"/>
                </a:lnTo>
                <a:lnTo>
                  <a:pt x="0" y="349090"/>
                </a:lnTo>
                <a:lnTo>
                  <a:pt x="0" y="356935"/>
                </a:lnTo>
                <a:lnTo>
                  <a:pt x="10132" y="355530"/>
                </a:lnTo>
                <a:lnTo>
                  <a:pt x="22100" y="355526"/>
                </a:lnTo>
                <a:lnTo>
                  <a:pt x="27165" y="354446"/>
                </a:lnTo>
                <a:lnTo>
                  <a:pt x="30506" y="350684"/>
                </a:lnTo>
                <a:lnTo>
                  <a:pt x="34538" y="342637"/>
                </a:lnTo>
                <a:lnTo>
                  <a:pt x="192050" y="11960"/>
                </a:lnTo>
                <a:lnTo>
                  <a:pt x="192958" y="9672"/>
                </a:lnTo>
                <a:lnTo>
                  <a:pt x="195743" y="4600"/>
                </a:lnTo>
                <a:lnTo>
                  <a:pt x="1957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72" name="object 19">
            <a:extLst>
              <a:ext uri="{FF2B5EF4-FFF2-40B4-BE49-F238E27FC236}">
                <a16:creationId xmlns:a16="http://schemas.microsoft.com/office/drawing/2014/main" id="{E562FBE2-4324-471B-AB6A-231A9A26DCC1}"/>
              </a:ext>
            </a:extLst>
          </p:cNvPr>
          <p:cNvSpPr>
            <a:spLocks/>
          </p:cNvSpPr>
          <p:nvPr userDrawn="1"/>
        </p:nvSpPr>
        <p:spPr bwMode="auto">
          <a:xfrm>
            <a:off x="5734050" y="9556750"/>
            <a:ext cx="395288" cy="215900"/>
          </a:xfrm>
          <a:custGeom>
            <a:avLst/>
            <a:gdLst>
              <a:gd name="T0" fmla="*/ 0 w 395604"/>
              <a:gd name="T1" fmla="*/ 16585 h 215265"/>
              <a:gd name="T2" fmla="*/ 12892 w 395604"/>
              <a:gd name="T3" fmla="*/ 18425 h 215265"/>
              <a:gd name="T4" fmla="*/ 48811 w 395604"/>
              <a:gd name="T5" fmla="*/ 57116 h 215265"/>
              <a:gd name="T6" fmla="*/ 118348 w 395604"/>
              <a:gd name="T7" fmla="*/ 205403 h 215265"/>
              <a:gd name="T8" fmla="*/ 130321 w 395604"/>
              <a:gd name="T9" fmla="*/ 215076 h 215265"/>
              <a:gd name="T10" fmla="*/ 155672 w 395604"/>
              <a:gd name="T11" fmla="*/ 130333 h 215265"/>
              <a:gd name="T12" fmla="*/ 151059 w 395604"/>
              <a:gd name="T13" fmla="*/ 118821 h 215265"/>
              <a:gd name="T14" fmla="*/ 118348 w 395604"/>
              <a:gd name="T15" fmla="*/ 46063 h 215265"/>
              <a:gd name="T16" fmla="*/ 113300 w 395604"/>
              <a:gd name="T17" fmla="*/ 28545 h 215265"/>
              <a:gd name="T18" fmla="*/ 124698 w 395604"/>
              <a:gd name="T19" fmla="*/ 20150 h 215265"/>
              <a:gd name="T20" fmla="*/ 247762 w 395604"/>
              <a:gd name="T21" fmla="*/ 19345 h 215265"/>
              <a:gd name="T22" fmla="*/ 267120 w 395604"/>
              <a:gd name="T23" fmla="*/ 17965 h 215265"/>
              <a:gd name="T24" fmla="*/ 279553 w 395604"/>
              <a:gd name="T25" fmla="*/ 16585 h 215265"/>
              <a:gd name="T26" fmla="*/ 141374 w 395604"/>
              <a:gd name="T27" fmla="*/ 1380 h 215265"/>
              <a:gd name="T28" fmla="*/ 0 w 395604"/>
              <a:gd name="T29" fmla="*/ 0 h 215265"/>
              <a:gd name="T30" fmla="*/ 202171 w 395604"/>
              <a:gd name="T31" fmla="*/ 95347 h 215265"/>
              <a:gd name="T32" fmla="*/ 206323 w 395604"/>
              <a:gd name="T33" fmla="*/ 105455 h 215265"/>
              <a:gd name="T34" fmla="*/ 254675 w 395604"/>
              <a:gd name="T35" fmla="*/ 205863 h 215265"/>
              <a:gd name="T36" fmla="*/ 268040 w 395604"/>
              <a:gd name="T37" fmla="*/ 215076 h 215265"/>
              <a:gd name="T38" fmla="*/ 290146 w 395604"/>
              <a:gd name="T39" fmla="*/ 127573 h 215265"/>
              <a:gd name="T40" fmla="*/ 285086 w 395604"/>
              <a:gd name="T41" fmla="*/ 113748 h 215265"/>
              <a:gd name="T42" fmla="*/ 247762 w 395604"/>
              <a:gd name="T43" fmla="*/ 19345 h 215265"/>
              <a:gd name="T44" fmla="*/ 156824 w 395604"/>
              <a:gd name="T45" fmla="*/ 21058 h 215265"/>
              <a:gd name="T46" fmla="*/ 172208 w 395604"/>
              <a:gd name="T47" fmla="*/ 36056 h 215265"/>
              <a:gd name="T48" fmla="*/ 181457 w 395604"/>
              <a:gd name="T49" fmla="*/ 52504 h 215265"/>
              <a:gd name="T50" fmla="*/ 188370 w 395604"/>
              <a:gd name="T51" fmla="*/ 72309 h 215265"/>
              <a:gd name="T52" fmla="*/ 182838 w 395604"/>
              <a:gd name="T53" fmla="*/ 82902 h 215265"/>
              <a:gd name="T54" fmla="*/ 160272 w 395604"/>
              <a:gd name="T55" fmla="*/ 130333 h 215265"/>
              <a:gd name="T56" fmla="*/ 192498 w 395604"/>
              <a:gd name="T57" fmla="*/ 105455 h 215265"/>
              <a:gd name="T58" fmla="*/ 197110 w 395604"/>
              <a:gd name="T59" fmla="*/ 95347 h 215265"/>
              <a:gd name="T60" fmla="*/ 255147 w 395604"/>
              <a:gd name="T61" fmla="*/ 51571 h 215265"/>
              <a:gd name="T62" fmla="*/ 247762 w 395604"/>
              <a:gd name="T63" fmla="*/ 35458 h 215265"/>
              <a:gd name="T64" fmla="*/ 297046 w 395604"/>
              <a:gd name="T65" fmla="*/ 0 h 215265"/>
              <a:gd name="T66" fmla="*/ 304891 w 395604"/>
              <a:gd name="T67" fmla="*/ 17493 h 215265"/>
              <a:gd name="T68" fmla="*/ 318722 w 395604"/>
              <a:gd name="T69" fmla="*/ 19762 h 215265"/>
              <a:gd name="T70" fmla="*/ 330567 w 395604"/>
              <a:gd name="T71" fmla="*/ 26581 h 215265"/>
              <a:gd name="T72" fmla="*/ 332412 w 395604"/>
              <a:gd name="T73" fmla="*/ 34550 h 215265"/>
              <a:gd name="T74" fmla="*/ 300739 w 395604"/>
              <a:gd name="T75" fmla="*/ 116533 h 215265"/>
              <a:gd name="T76" fmla="*/ 317292 w 395604"/>
              <a:gd name="T77" fmla="*/ 127573 h 215265"/>
              <a:gd name="T78" fmla="*/ 353243 w 395604"/>
              <a:gd name="T79" fmla="*/ 44683 h 215265"/>
              <a:gd name="T80" fmla="*/ 360615 w 395604"/>
              <a:gd name="T81" fmla="*/ 29950 h 215265"/>
              <a:gd name="T82" fmla="*/ 371196 w 395604"/>
              <a:gd name="T83" fmla="*/ 20725 h 215265"/>
              <a:gd name="T84" fmla="*/ 387781 w 395604"/>
              <a:gd name="T85" fmla="*/ 17033 h 215265"/>
              <a:gd name="T86" fmla="*/ 395601 w 395604"/>
              <a:gd name="T87" fmla="*/ 1380 h 215265"/>
              <a:gd name="T88" fmla="*/ 340087 w 395604"/>
              <a:gd name="T89" fmla="*/ 1238 h 215265"/>
              <a:gd name="T90" fmla="*/ 314999 w 395604"/>
              <a:gd name="T91" fmla="*/ 472 h 215265"/>
              <a:gd name="T92" fmla="*/ 297046 w 395604"/>
              <a:gd name="T93" fmla="*/ 0 h 215265"/>
              <a:gd name="T94" fmla="*/ 266660 w 395604"/>
              <a:gd name="T95" fmla="*/ 472 h 215265"/>
              <a:gd name="T96" fmla="*/ 279553 w 395604"/>
              <a:gd name="T97" fmla="*/ 1380 h 215265"/>
              <a:gd name="T98" fmla="*/ 395601 w 395604"/>
              <a:gd name="T99" fmla="*/ 472 h 215265"/>
              <a:gd name="T100" fmla="*/ 373504 w 395604"/>
              <a:gd name="T101" fmla="*/ 614 h 215265"/>
              <a:gd name="T102" fmla="*/ 348642 w 395604"/>
              <a:gd name="T103" fmla="*/ 1380 h 215265"/>
              <a:gd name="T104" fmla="*/ 395601 w 395604"/>
              <a:gd name="T105" fmla="*/ 472 h 2152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95604" h="215265">
                <a:moveTo>
                  <a:pt x="0" y="0"/>
                </a:moveTo>
                <a:lnTo>
                  <a:pt x="0" y="16585"/>
                </a:lnTo>
                <a:lnTo>
                  <a:pt x="7360" y="17965"/>
                </a:lnTo>
                <a:lnTo>
                  <a:pt x="12892" y="18425"/>
                </a:lnTo>
                <a:lnTo>
                  <a:pt x="26245" y="19805"/>
                </a:lnTo>
                <a:lnTo>
                  <a:pt x="48811" y="57116"/>
                </a:lnTo>
                <a:lnTo>
                  <a:pt x="114208" y="197110"/>
                </a:lnTo>
                <a:lnTo>
                  <a:pt x="118348" y="205403"/>
                </a:lnTo>
                <a:lnTo>
                  <a:pt x="120188" y="215076"/>
                </a:lnTo>
                <a:lnTo>
                  <a:pt x="130321" y="215076"/>
                </a:lnTo>
                <a:lnTo>
                  <a:pt x="180751" y="130333"/>
                </a:lnTo>
                <a:lnTo>
                  <a:pt x="155672" y="130333"/>
                </a:lnTo>
                <a:lnTo>
                  <a:pt x="151979" y="119753"/>
                </a:lnTo>
                <a:lnTo>
                  <a:pt x="151059" y="118821"/>
                </a:lnTo>
                <a:lnTo>
                  <a:pt x="120661" y="51571"/>
                </a:lnTo>
                <a:lnTo>
                  <a:pt x="118348" y="46063"/>
                </a:lnTo>
                <a:lnTo>
                  <a:pt x="113300" y="34550"/>
                </a:lnTo>
                <a:lnTo>
                  <a:pt x="113300" y="28545"/>
                </a:lnTo>
                <a:lnTo>
                  <a:pt x="116711" y="22838"/>
                </a:lnTo>
                <a:lnTo>
                  <a:pt x="124698" y="20150"/>
                </a:lnTo>
                <a:lnTo>
                  <a:pt x="133893" y="19359"/>
                </a:lnTo>
                <a:lnTo>
                  <a:pt x="247762" y="19345"/>
                </a:lnTo>
                <a:lnTo>
                  <a:pt x="260207" y="18873"/>
                </a:lnTo>
                <a:lnTo>
                  <a:pt x="267120" y="17965"/>
                </a:lnTo>
                <a:lnTo>
                  <a:pt x="272640" y="17493"/>
                </a:lnTo>
                <a:lnTo>
                  <a:pt x="279553" y="16585"/>
                </a:lnTo>
                <a:lnTo>
                  <a:pt x="279553" y="1380"/>
                </a:lnTo>
                <a:lnTo>
                  <a:pt x="141374" y="1380"/>
                </a:lnTo>
                <a:lnTo>
                  <a:pt x="9672" y="472"/>
                </a:lnTo>
                <a:lnTo>
                  <a:pt x="0" y="0"/>
                </a:lnTo>
                <a:close/>
              </a:path>
              <a:path w="395604" h="215265">
                <a:moveTo>
                  <a:pt x="276226" y="95347"/>
                </a:moveTo>
                <a:lnTo>
                  <a:pt x="202171" y="95347"/>
                </a:lnTo>
                <a:lnTo>
                  <a:pt x="205863" y="104548"/>
                </a:lnTo>
                <a:lnTo>
                  <a:pt x="206323" y="105455"/>
                </a:lnTo>
                <a:lnTo>
                  <a:pt x="250535" y="197110"/>
                </a:lnTo>
                <a:lnTo>
                  <a:pt x="254675" y="205863"/>
                </a:lnTo>
                <a:lnTo>
                  <a:pt x="256987" y="215076"/>
                </a:lnTo>
                <a:lnTo>
                  <a:pt x="268040" y="215076"/>
                </a:lnTo>
                <a:lnTo>
                  <a:pt x="317292" y="127573"/>
                </a:lnTo>
                <a:lnTo>
                  <a:pt x="290146" y="127573"/>
                </a:lnTo>
                <a:lnTo>
                  <a:pt x="285533" y="115128"/>
                </a:lnTo>
                <a:lnTo>
                  <a:pt x="285086" y="113748"/>
                </a:lnTo>
                <a:lnTo>
                  <a:pt x="276226" y="95347"/>
                </a:lnTo>
                <a:close/>
              </a:path>
              <a:path w="395604" h="215265">
                <a:moveTo>
                  <a:pt x="247762" y="19345"/>
                </a:moveTo>
                <a:lnTo>
                  <a:pt x="140926" y="19345"/>
                </a:lnTo>
                <a:lnTo>
                  <a:pt x="156824" y="21058"/>
                </a:lnTo>
                <a:lnTo>
                  <a:pt x="165854" y="26485"/>
                </a:lnTo>
                <a:lnTo>
                  <a:pt x="172208" y="36056"/>
                </a:lnTo>
                <a:lnTo>
                  <a:pt x="180077" y="50203"/>
                </a:lnTo>
                <a:lnTo>
                  <a:pt x="181457" y="52504"/>
                </a:lnTo>
                <a:lnTo>
                  <a:pt x="188370" y="65396"/>
                </a:lnTo>
                <a:lnTo>
                  <a:pt x="188370" y="72309"/>
                </a:lnTo>
                <a:lnTo>
                  <a:pt x="184205" y="80142"/>
                </a:lnTo>
                <a:lnTo>
                  <a:pt x="182838" y="82902"/>
                </a:lnTo>
                <a:lnTo>
                  <a:pt x="161652" y="126193"/>
                </a:lnTo>
                <a:lnTo>
                  <a:pt x="160272" y="130333"/>
                </a:lnTo>
                <a:lnTo>
                  <a:pt x="180751" y="130333"/>
                </a:lnTo>
                <a:lnTo>
                  <a:pt x="192498" y="105455"/>
                </a:lnTo>
                <a:lnTo>
                  <a:pt x="192970" y="104548"/>
                </a:lnTo>
                <a:lnTo>
                  <a:pt x="197110" y="95347"/>
                </a:lnTo>
                <a:lnTo>
                  <a:pt x="276226" y="95347"/>
                </a:lnTo>
                <a:lnTo>
                  <a:pt x="255147" y="51571"/>
                </a:lnTo>
                <a:lnTo>
                  <a:pt x="252387" y="45591"/>
                </a:lnTo>
                <a:lnTo>
                  <a:pt x="247762" y="35458"/>
                </a:lnTo>
                <a:lnTo>
                  <a:pt x="247762" y="19345"/>
                </a:lnTo>
                <a:close/>
              </a:path>
              <a:path w="395604" h="215265">
                <a:moveTo>
                  <a:pt x="297046" y="0"/>
                </a:moveTo>
                <a:lnTo>
                  <a:pt x="297046" y="17493"/>
                </a:lnTo>
                <a:lnTo>
                  <a:pt x="304891" y="17493"/>
                </a:lnTo>
                <a:lnTo>
                  <a:pt x="311331" y="18425"/>
                </a:lnTo>
                <a:lnTo>
                  <a:pt x="318722" y="19762"/>
                </a:lnTo>
                <a:lnTo>
                  <a:pt x="325551" y="22222"/>
                </a:lnTo>
                <a:lnTo>
                  <a:pt x="330567" y="26581"/>
                </a:lnTo>
                <a:lnTo>
                  <a:pt x="332421" y="33272"/>
                </a:lnTo>
                <a:lnTo>
                  <a:pt x="332412" y="34550"/>
                </a:lnTo>
                <a:lnTo>
                  <a:pt x="302119" y="113748"/>
                </a:lnTo>
                <a:lnTo>
                  <a:pt x="300739" y="116533"/>
                </a:lnTo>
                <a:lnTo>
                  <a:pt x="297046" y="127573"/>
                </a:lnTo>
                <a:lnTo>
                  <a:pt x="317292" y="127573"/>
                </a:lnTo>
                <a:lnTo>
                  <a:pt x="350483" y="51571"/>
                </a:lnTo>
                <a:lnTo>
                  <a:pt x="353243" y="44683"/>
                </a:lnTo>
                <a:lnTo>
                  <a:pt x="356923" y="36391"/>
                </a:lnTo>
                <a:lnTo>
                  <a:pt x="360615" y="29950"/>
                </a:lnTo>
                <a:lnTo>
                  <a:pt x="366136" y="20725"/>
                </a:lnTo>
                <a:lnTo>
                  <a:pt x="371196" y="20725"/>
                </a:lnTo>
                <a:lnTo>
                  <a:pt x="381801" y="18425"/>
                </a:lnTo>
                <a:lnTo>
                  <a:pt x="387781" y="17033"/>
                </a:lnTo>
                <a:lnTo>
                  <a:pt x="395601" y="15653"/>
                </a:lnTo>
                <a:lnTo>
                  <a:pt x="395601" y="1380"/>
                </a:lnTo>
                <a:lnTo>
                  <a:pt x="348642" y="1380"/>
                </a:lnTo>
                <a:lnTo>
                  <a:pt x="340087" y="1238"/>
                </a:lnTo>
                <a:lnTo>
                  <a:pt x="323310" y="614"/>
                </a:lnTo>
                <a:lnTo>
                  <a:pt x="314999" y="472"/>
                </a:lnTo>
                <a:lnTo>
                  <a:pt x="309031" y="472"/>
                </a:lnTo>
                <a:lnTo>
                  <a:pt x="297046" y="0"/>
                </a:lnTo>
                <a:close/>
              </a:path>
              <a:path w="395604" h="215265">
                <a:moveTo>
                  <a:pt x="273100" y="472"/>
                </a:moveTo>
                <a:lnTo>
                  <a:pt x="266660" y="472"/>
                </a:lnTo>
                <a:lnTo>
                  <a:pt x="141374" y="1380"/>
                </a:lnTo>
                <a:lnTo>
                  <a:pt x="279553" y="1380"/>
                </a:lnTo>
                <a:lnTo>
                  <a:pt x="273100" y="472"/>
                </a:lnTo>
                <a:close/>
              </a:path>
              <a:path w="395604" h="215265">
                <a:moveTo>
                  <a:pt x="395601" y="472"/>
                </a:moveTo>
                <a:lnTo>
                  <a:pt x="381801" y="472"/>
                </a:lnTo>
                <a:lnTo>
                  <a:pt x="373504" y="614"/>
                </a:lnTo>
                <a:lnTo>
                  <a:pt x="356925" y="1238"/>
                </a:lnTo>
                <a:lnTo>
                  <a:pt x="348642" y="1380"/>
                </a:lnTo>
                <a:lnTo>
                  <a:pt x="395601" y="1380"/>
                </a:lnTo>
                <a:lnTo>
                  <a:pt x="395601" y="4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73" name="object 20">
            <a:extLst>
              <a:ext uri="{FF2B5EF4-FFF2-40B4-BE49-F238E27FC236}">
                <a16:creationId xmlns:a16="http://schemas.microsoft.com/office/drawing/2014/main" id="{529AAE49-569E-4C6C-B8F4-AB0BEFAC958C}"/>
              </a:ext>
            </a:extLst>
          </p:cNvPr>
          <p:cNvSpPr>
            <a:spLocks/>
          </p:cNvSpPr>
          <p:nvPr userDrawn="1"/>
        </p:nvSpPr>
        <p:spPr bwMode="auto">
          <a:xfrm>
            <a:off x="6132513" y="9459913"/>
            <a:ext cx="144462" cy="309562"/>
          </a:xfrm>
          <a:custGeom>
            <a:avLst/>
            <a:gdLst>
              <a:gd name="T0" fmla="*/ 10580 w 143510"/>
              <a:gd name="T1" fmla="*/ 144619 h 308609"/>
              <a:gd name="T2" fmla="*/ 29331 w 143510"/>
              <a:gd name="T3" fmla="*/ 148626 h 308609"/>
              <a:gd name="T4" fmla="*/ 37176 w 143510"/>
              <a:gd name="T5" fmla="*/ 164889 h 308609"/>
              <a:gd name="T6" fmla="*/ 36896 w 143510"/>
              <a:gd name="T7" fmla="*/ 264243 h 308609"/>
              <a:gd name="T8" fmla="*/ 34078 w 143510"/>
              <a:gd name="T9" fmla="*/ 282313 h 308609"/>
              <a:gd name="T10" fmla="*/ 17493 w 143510"/>
              <a:gd name="T11" fmla="*/ 289226 h 308609"/>
              <a:gd name="T12" fmla="*/ 5507 w 143510"/>
              <a:gd name="T13" fmla="*/ 291066 h 308609"/>
              <a:gd name="T14" fmla="*/ 0 w 143510"/>
              <a:gd name="T15" fmla="*/ 307651 h 308609"/>
              <a:gd name="T16" fmla="*/ 13800 w 143510"/>
              <a:gd name="T17" fmla="*/ 308559 h 308609"/>
              <a:gd name="T18" fmla="*/ 56555 w 143510"/>
              <a:gd name="T19" fmla="*/ 307793 h 308609"/>
              <a:gd name="T20" fmla="*/ 143226 w 143510"/>
              <a:gd name="T21" fmla="*/ 293826 h 308609"/>
              <a:gd name="T22" fmla="*/ 132174 w 143510"/>
              <a:gd name="T23" fmla="*/ 290158 h 308609"/>
              <a:gd name="T24" fmla="*/ 117492 w 143510"/>
              <a:gd name="T25" fmla="*/ 288310 h 308609"/>
              <a:gd name="T26" fmla="*/ 107295 w 143510"/>
              <a:gd name="T27" fmla="*/ 282313 h 308609"/>
              <a:gd name="T28" fmla="*/ 105168 w 143510"/>
              <a:gd name="T29" fmla="*/ 264243 h 308609"/>
              <a:gd name="T30" fmla="*/ 105455 w 143510"/>
              <a:gd name="T31" fmla="*/ 245474 h 308609"/>
              <a:gd name="T32" fmla="*/ 143226 w 143510"/>
              <a:gd name="T33" fmla="*/ 307651 h 308609"/>
              <a:gd name="T34" fmla="*/ 85431 w 143510"/>
              <a:gd name="T35" fmla="*/ 307793 h 308609"/>
              <a:gd name="T36" fmla="*/ 128953 w 143510"/>
              <a:gd name="T37" fmla="*/ 308559 h 308609"/>
              <a:gd name="T38" fmla="*/ 143226 w 143510"/>
              <a:gd name="T39" fmla="*/ 307651 h 308609"/>
              <a:gd name="T40" fmla="*/ 89342 w 143510"/>
              <a:gd name="T41" fmla="*/ 86582 h 308609"/>
              <a:gd name="T42" fmla="*/ 82430 w 143510"/>
              <a:gd name="T43" fmla="*/ 94875 h 308609"/>
              <a:gd name="T44" fmla="*/ 3220 w 143510"/>
              <a:gd name="T45" fmla="*/ 128953 h 308609"/>
              <a:gd name="T46" fmla="*/ 10580 w 143510"/>
              <a:gd name="T47" fmla="*/ 144619 h 308609"/>
              <a:gd name="T48" fmla="*/ 105455 w 143510"/>
              <a:gd name="T49" fmla="*/ 98567 h 308609"/>
              <a:gd name="T50" fmla="*/ 70917 w 143510"/>
              <a:gd name="T51" fmla="*/ 0 h 308609"/>
              <a:gd name="T52" fmla="*/ 42832 w 143510"/>
              <a:gd name="T53" fmla="*/ 9444 h 308609"/>
              <a:gd name="T54" fmla="*/ 29938 w 143510"/>
              <a:gd name="T55" fmla="*/ 35458 h 308609"/>
              <a:gd name="T56" fmla="*/ 41682 w 143510"/>
              <a:gd name="T57" fmla="*/ 62742 h 308609"/>
              <a:gd name="T58" fmla="*/ 69997 w 143510"/>
              <a:gd name="T59" fmla="*/ 72757 h 308609"/>
              <a:gd name="T60" fmla="*/ 99017 w 143510"/>
              <a:gd name="T61" fmla="*/ 62683 h 308609"/>
              <a:gd name="T62" fmla="*/ 111448 w 143510"/>
              <a:gd name="T63" fmla="*/ 34986 h 308609"/>
              <a:gd name="T64" fmla="*/ 98959 w 143510"/>
              <a:gd name="T65" fmla="*/ 9035 h 308609"/>
              <a:gd name="T66" fmla="*/ 70917 w 143510"/>
              <a:gd name="T67" fmla="*/ 0 h 308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43510" h="308609">
                <a:moveTo>
                  <a:pt x="105455" y="144619"/>
                </a:moveTo>
                <a:lnTo>
                  <a:pt x="10580" y="144619"/>
                </a:lnTo>
                <a:lnTo>
                  <a:pt x="17033" y="145066"/>
                </a:lnTo>
                <a:lnTo>
                  <a:pt x="29331" y="148626"/>
                </a:lnTo>
                <a:lnTo>
                  <a:pt x="35282" y="155205"/>
                </a:lnTo>
                <a:lnTo>
                  <a:pt x="37176" y="164889"/>
                </a:lnTo>
                <a:lnTo>
                  <a:pt x="37248" y="254344"/>
                </a:lnTo>
                <a:lnTo>
                  <a:pt x="36896" y="264243"/>
                </a:lnTo>
                <a:lnTo>
                  <a:pt x="35940" y="273968"/>
                </a:lnTo>
                <a:lnTo>
                  <a:pt x="34078" y="282313"/>
                </a:lnTo>
                <a:lnTo>
                  <a:pt x="31766" y="288778"/>
                </a:lnTo>
                <a:lnTo>
                  <a:pt x="17493" y="289226"/>
                </a:lnTo>
                <a:lnTo>
                  <a:pt x="11040" y="290158"/>
                </a:lnTo>
                <a:lnTo>
                  <a:pt x="5507" y="291066"/>
                </a:lnTo>
                <a:lnTo>
                  <a:pt x="0" y="293826"/>
                </a:lnTo>
                <a:lnTo>
                  <a:pt x="0" y="307651"/>
                </a:lnTo>
                <a:lnTo>
                  <a:pt x="7820" y="308559"/>
                </a:lnTo>
                <a:lnTo>
                  <a:pt x="13800" y="308559"/>
                </a:lnTo>
                <a:lnTo>
                  <a:pt x="28176" y="308417"/>
                </a:lnTo>
                <a:lnTo>
                  <a:pt x="56555" y="307793"/>
                </a:lnTo>
                <a:lnTo>
                  <a:pt x="143226" y="307651"/>
                </a:lnTo>
                <a:lnTo>
                  <a:pt x="143226" y="293826"/>
                </a:lnTo>
                <a:lnTo>
                  <a:pt x="137246" y="291066"/>
                </a:lnTo>
                <a:lnTo>
                  <a:pt x="132174" y="290158"/>
                </a:lnTo>
                <a:lnTo>
                  <a:pt x="125113" y="289322"/>
                </a:lnTo>
                <a:lnTo>
                  <a:pt x="117492" y="288310"/>
                </a:lnTo>
                <a:lnTo>
                  <a:pt x="110992" y="286261"/>
                </a:lnTo>
                <a:lnTo>
                  <a:pt x="107295" y="282313"/>
                </a:lnTo>
                <a:lnTo>
                  <a:pt x="105649" y="273968"/>
                </a:lnTo>
                <a:lnTo>
                  <a:pt x="105168" y="264243"/>
                </a:lnTo>
                <a:lnTo>
                  <a:pt x="105290" y="254344"/>
                </a:lnTo>
                <a:lnTo>
                  <a:pt x="105455" y="245474"/>
                </a:lnTo>
                <a:lnTo>
                  <a:pt x="105455" y="144619"/>
                </a:lnTo>
                <a:close/>
              </a:path>
              <a:path w="143510" h="308609">
                <a:moveTo>
                  <a:pt x="143226" y="307651"/>
                </a:moveTo>
                <a:lnTo>
                  <a:pt x="70917" y="307651"/>
                </a:lnTo>
                <a:lnTo>
                  <a:pt x="85431" y="307793"/>
                </a:lnTo>
                <a:lnTo>
                  <a:pt x="114446" y="308417"/>
                </a:lnTo>
                <a:lnTo>
                  <a:pt x="128953" y="308559"/>
                </a:lnTo>
                <a:lnTo>
                  <a:pt x="134934" y="308559"/>
                </a:lnTo>
                <a:lnTo>
                  <a:pt x="143226" y="307651"/>
                </a:lnTo>
                <a:close/>
              </a:path>
              <a:path w="143510" h="308609">
                <a:moveTo>
                  <a:pt x="106388" y="86582"/>
                </a:moveTo>
                <a:lnTo>
                  <a:pt x="89342" y="86582"/>
                </a:lnTo>
                <a:lnTo>
                  <a:pt x="85202" y="91655"/>
                </a:lnTo>
                <a:lnTo>
                  <a:pt x="82430" y="94875"/>
                </a:lnTo>
                <a:lnTo>
                  <a:pt x="38655" y="121298"/>
                </a:lnTo>
                <a:lnTo>
                  <a:pt x="3220" y="128953"/>
                </a:lnTo>
                <a:lnTo>
                  <a:pt x="3220" y="145066"/>
                </a:lnTo>
                <a:lnTo>
                  <a:pt x="10580" y="144619"/>
                </a:lnTo>
                <a:lnTo>
                  <a:pt x="105455" y="144619"/>
                </a:lnTo>
                <a:lnTo>
                  <a:pt x="105455" y="98567"/>
                </a:lnTo>
                <a:lnTo>
                  <a:pt x="106388" y="86582"/>
                </a:lnTo>
                <a:close/>
              </a:path>
              <a:path w="143510" h="308609">
                <a:moveTo>
                  <a:pt x="70917" y="0"/>
                </a:moveTo>
                <a:lnTo>
                  <a:pt x="55969" y="2433"/>
                </a:lnTo>
                <a:lnTo>
                  <a:pt x="42832" y="9444"/>
                </a:lnTo>
                <a:lnTo>
                  <a:pt x="33493" y="20597"/>
                </a:lnTo>
                <a:lnTo>
                  <a:pt x="29938" y="35458"/>
                </a:lnTo>
                <a:lnTo>
                  <a:pt x="33090" y="51000"/>
                </a:lnTo>
                <a:lnTo>
                  <a:pt x="41682" y="62742"/>
                </a:lnTo>
                <a:lnTo>
                  <a:pt x="54417" y="70167"/>
                </a:lnTo>
                <a:lnTo>
                  <a:pt x="69997" y="72757"/>
                </a:lnTo>
                <a:lnTo>
                  <a:pt x="85804" y="70159"/>
                </a:lnTo>
                <a:lnTo>
                  <a:pt x="99017" y="62683"/>
                </a:lnTo>
                <a:lnTo>
                  <a:pt x="108081" y="50801"/>
                </a:lnTo>
                <a:lnTo>
                  <a:pt x="111448" y="34986"/>
                </a:lnTo>
                <a:lnTo>
                  <a:pt x="108031" y="20004"/>
                </a:lnTo>
                <a:lnTo>
                  <a:pt x="98959" y="9035"/>
                </a:lnTo>
                <a:lnTo>
                  <a:pt x="85999" y="2295"/>
                </a:lnTo>
                <a:lnTo>
                  <a:pt x="709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74" name="object 21">
            <a:extLst>
              <a:ext uri="{FF2B5EF4-FFF2-40B4-BE49-F238E27FC236}">
                <a16:creationId xmlns:a16="http://schemas.microsoft.com/office/drawing/2014/main" id="{CB3B43AB-F625-42BB-A4DD-3E4EB22BDF84}"/>
              </a:ext>
            </a:extLst>
          </p:cNvPr>
          <p:cNvSpPr>
            <a:spLocks/>
          </p:cNvSpPr>
          <p:nvPr userDrawn="1"/>
        </p:nvSpPr>
        <p:spPr bwMode="auto">
          <a:xfrm>
            <a:off x="6270625" y="9496425"/>
            <a:ext cx="161925" cy="276225"/>
          </a:xfrm>
          <a:custGeom>
            <a:avLst/>
            <a:gdLst>
              <a:gd name="T0" fmla="*/ 101315 w 161925"/>
              <a:gd name="T1" fmla="*/ 82914 h 274954"/>
              <a:gd name="T2" fmla="*/ 25338 w 161925"/>
              <a:gd name="T3" fmla="*/ 82914 h 274954"/>
              <a:gd name="T4" fmla="*/ 30858 w 161925"/>
              <a:gd name="T5" fmla="*/ 84294 h 274954"/>
              <a:gd name="T6" fmla="*/ 31778 w 161925"/>
              <a:gd name="T7" fmla="*/ 88895 h 274954"/>
              <a:gd name="T8" fmla="*/ 32698 w 161925"/>
              <a:gd name="T9" fmla="*/ 92575 h 274954"/>
              <a:gd name="T10" fmla="*/ 33158 w 161925"/>
              <a:gd name="T11" fmla="*/ 104560 h 274954"/>
              <a:gd name="T12" fmla="*/ 33158 w 161925"/>
              <a:gd name="T13" fmla="*/ 204483 h 274954"/>
              <a:gd name="T14" fmla="*/ 33755 w 161925"/>
              <a:gd name="T15" fmla="*/ 217655 h 274954"/>
              <a:gd name="T16" fmla="*/ 46523 w 161925"/>
              <a:gd name="T17" fmla="*/ 255607 h 274954"/>
              <a:gd name="T18" fmla="*/ 88882 w 161925"/>
              <a:gd name="T19" fmla="*/ 274953 h 274954"/>
              <a:gd name="T20" fmla="*/ 104974 w 161925"/>
              <a:gd name="T21" fmla="*/ 273357 h 274954"/>
              <a:gd name="T22" fmla="*/ 120894 w 161925"/>
              <a:gd name="T23" fmla="*/ 268739 h 274954"/>
              <a:gd name="T24" fmla="*/ 135774 w 161925"/>
              <a:gd name="T25" fmla="*/ 261357 h 274954"/>
              <a:gd name="T26" fmla="*/ 148747 w 161925"/>
              <a:gd name="T27" fmla="*/ 251467 h 274954"/>
              <a:gd name="T28" fmla="*/ 160731 w 161925"/>
              <a:gd name="T29" fmla="*/ 239494 h 274954"/>
              <a:gd name="T30" fmla="*/ 123893 w 161925"/>
              <a:gd name="T31" fmla="*/ 239494 h 274954"/>
              <a:gd name="T32" fmla="*/ 110064 w 161925"/>
              <a:gd name="T33" fmla="*/ 232176 h 274954"/>
              <a:gd name="T34" fmla="*/ 103447 w 161925"/>
              <a:gd name="T35" fmla="*/ 214798 h 274954"/>
              <a:gd name="T36" fmla="*/ 101409 w 161925"/>
              <a:gd name="T37" fmla="*/ 194224 h 274954"/>
              <a:gd name="T38" fmla="*/ 101315 w 161925"/>
              <a:gd name="T39" fmla="*/ 82914 h 274954"/>
              <a:gd name="T40" fmla="*/ 159352 w 161925"/>
              <a:gd name="T41" fmla="*/ 226129 h 274954"/>
              <a:gd name="T42" fmla="*/ 156132 w 161925"/>
              <a:gd name="T43" fmla="*/ 226129 h 274954"/>
              <a:gd name="T44" fmla="*/ 150315 w 161925"/>
              <a:gd name="T45" fmla="*/ 228217 h 274954"/>
              <a:gd name="T46" fmla="*/ 143118 w 161925"/>
              <a:gd name="T47" fmla="*/ 232811 h 274954"/>
              <a:gd name="T48" fmla="*/ 134368 w 161925"/>
              <a:gd name="T49" fmla="*/ 237406 h 274954"/>
              <a:gd name="T50" fmla="*/ 123893 w 161925"/>
              <a:gd name="T51" fmla="*/ 239494 h 274954"/>
              <a:gd name="T52" fmla="*/ 160731 w 161925"/>
              <a:gd name="T53" fmla="*/ 239494 h 274954"/>
              <a:gd name="T54" fmla="*/ 161652 w 161925"/>
              <a:gd name="T55" fmla="*/ 238574 h 274954"/>
              <a:gd name="T56" fmla="*/ 161652 w 161925"/>
              <a:gd name="T57" fmla="*/ 228914 h 274954"/>
              <a:gd name="T58" fmla="*/ 159352 w 161925"/>
              <a:gd name="T59" fmla="*/ 226129 h 274954"/>
              <a:gd name="T60" fmla="*/ 101315 w 161925"/>
              <a:gd name="T61" fmla="*/ 0 h 274954"/>
              <a:gd name="T62" fmla="*/ 83822 w 161925"/>
              <a:gd name="T63" fmla="*/ 0 h 274954"/>
              <a:gd name="T64" fmla="*/ 79222 w 161925"/>
              <a:gd name="T65" fmla="*/ 9225 h 274954"/>
              <a:gd name="T66" fmla="*/ 76002 w 161925"/>
              <a:gd name="T67" fmla="*/ 15205 h 274954"/>
              <a:gd name="T68" fmla="*/ 49684 w 161925"/>
              <a:gd name="T69" fmla="*/ 45313 h 274954"/>
              <a:gd name="T70" fmla="*/ 14732 w 161925"/>
              <a:gd name="T71" fmla="*/ 65396 h 274954"/>
              <a:gd name="T72" fmla="*/ 9660 w 161925"/>
              <a:gd name="T73" fmla="*/ 67237 h 274954"/>
              <a:gd name="T74" fmla="*/ 0 w 161925"/>
              <a:gd name="T75" fmla="*/ 70929 h 274954"/>
              <a:gd name="T76" fmla="*/ 0 w 161925"/>
              <a:gd name="T77" fmla="*/ 85202 h 274954"/>
              <a:gd name="T78" fmla="*/ 14732 w 161925"/>
              <a:gd name="T79" fmla="*/ 82914 h 274954"/>
              <a:gd name="T80" fmla="*/ 101315 w 161925"/>
              <a:gd name="T81" fmla="*/ 82914 h 274954"/>
              <a:gd name="T82" fmla="*/ 101315 w 161925"/>
              <a:gd name="T83" fmla="*/ 82442 h 274954"/>
              <a:gd name="T84" fmla="*/ 154752 w 161925"/>
              <a:gd name="T85" fmla="*/ 82442 h 274954"/>
              <a:gd name="T86" fmla="*/ 154752 w 161925"/>
              <a:gd name="T87" fmla="*/ 61729 h 274954"/>
              <a:gd name="T88" fmla="*/ 99475 w 161925"/>
              <a:gd name="T89" fmla="*/ 61729 h 274954"/>
              <a:gd name="T90" fmla="*/ 99475 w 161925"/>
              <a:gd name="T91" fmla="*/ 10605 h 274954"/>
              <a:gd name="T92" fmla="*/ 101315 w 161925"/>
              <a:gd name="T93" fmla="*/ 0 h 274954"/>
              <a:gd name="T94" fmla="*/ 154752 w 161925"/>
              <a:gd name="T95" fmla="*/ 82442 h 274954"/>
              <a:gd name="T96" fmla="*/ 101315 w 161925"/>
              <a:gd name="T97" fmla="*/ 82442 h 274954"/>
              <a:gd name="T98" fmla="*/ 101315 w 161925"/>
              <a:gd name="T99" fmla="*/ 82914 h 274954"/>
              <a:gd name="T100" fmla="*/ 151532 w 161925"/>
              <a:gd name="T101" fmla="*/ 82914 h 274954"/>
              <a:gd name="T102" fmla="*/ 154752 w 161925"/>
              <a:gd name="T103" fmla="*/ 83362 h 274954"/>
              <a:gd name="T104" fmla="*/ 154752 w 161925"/>
              <a:gd name="T105" fmla="*/ 82442 h 274954"/>
              <a:gd name="T106" fmla="*/ 154752 w 161925"/>
              <a:gd name="T107" fmla="*/ 58944 h 274954"/>
              <a:gd name="T108" fmla="*/ 147839 w 161925"/>
              <a:gd name="T109" fmla="*/ 61256 h 274954"/>
              <a:gd name="T110" fmla="*/ 102248 w 161925"/>
              <a:gd name="T111" fmla="*/ 61256 h 274954"/>
              <a:gd name="T112" fmla="*/ 99475 w 161925"/>
              <a:gd name="T113" fmla="*/ 61729 h 274954"/>
              <a:gd name="T114" fmla="*/ 154752 w 161925"/>
              <a:gd name="T115" fmla="*/ 61729 h 274954"/>
              <a:gd name="T116" fmla="*/ 154752 w 161925"/>
              <a:gd name="T117" fmla="*/ 58944 h 2749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1925" h="274954">
                <a:moveTo>
                  <a:pt x="101315" y="82914"/>
                </a:moveTo>
                <a:lnTo>
                  <a:pt x="25338" y="82914"/>
                </a:lnTo>
                <a:lnTo>
                  <a:pt x="30858" y="84294"/>
                </a:lnTo>
                <a:lnTo>
                  <a:pt x="31778" y="88895"/>
                </a:lnTo>
                <a:lnTo>
                  <a:pt x="32698" y="92575"/>
                </a:lnTo>
                <a:lnTo>
                  <a:pt x="33158" y="104560"/>
                </a:lnTo>
                <a:lnTo>
                  <a:pt x="33158" y="204483"/>
                </a:lnTo>
                <a:lnTo>
                  <a:pt x="33755" y="217655"/>
                </a:lnTo>
                <a:lnTo>
                  <a:pt x="46523" y="255607"/>
                </a:lnTo>
                <a:lnTo>
                  <a:pt x="88882" y="274953"/>
                </a:lnTo>
                <a:lnTo>
                  <a:pt x="104974" y="273357"/>
                </a:lnTo>
                <a:lnTo>
                  <a:pt x="120894" y="268739"/>
                </a:lnTo>
                <a:lnTo>
                  <a:pt x="135774" y="261357"/>
                </a:lnTo>
                <a:lnTo>
                  <a:pt x="148747" y="251467"/>
                </a:lnTo>
                <a:lnTo>
                  <a:pt x="160731" y="239494"/>
                </a:lnTo>
                <a:lnTo>
                  <a:pt x="123893" y="239494"/>
                </a:lnTo>
                <a:lnTo>
                  <a:pt x="110064" y="232176"/>
                </a:lnTo>
                <a:lnTo>
                  <a:pt x="103447" y="214798"/>
                </a:lnTo>
                <a:lnTo>
                  <a:pt x="101409" y="194224"/>
                </a:lnTo>
                <a:lnTo>
                  <a:pt x="101315" y="82914"/>
                </a:lnTo>
                <a:close/>
              </a:path>
              <a:path w="161925" h="274954">
                <a:moveTo>
                  <a:pt x="159352" y="226129"/>
                </a:moveTo>
                <a:lnTo>
                  <a:pt x="156132" y="226129"/>
                </a:lnTo>
                <a:lnTo>
                  <a:pt x="150315" y="228217"/>
                </a:lnTo>
                <a:lnTo>
                  <a:pt x="143118" y="232811"/>
                </a:lnTo>
                <a:lnTo>
                  <a:pt x="134368" y="237406"/>
                </a:lnTo>
                <a:lnTo>
                  <a:pt x="123893" y="239494"/>
                </a:lnTo>
                <a:lnTo>
                  <a:pt x="160731" y="239494"/>
                </a:lnTo>
                <a:lnTo>
                  <a:pt x="161652" y="238574"/>
                </a:lnTo>
                <a:lnTo>
                  <a:pt x="161652" y="228914"/>
                </a:lnTo>
                <a:lnTo>
                  <a:pt x="159352" y="226129"/>
                </a:lnTo>
                <a:close/>
              </a:path>
              <a:path w="161925" h="274954">
                <a:moveTo>
                  <a:pt x="101315" y="0"/>
                </a:moveTo>
                <a:lnTo>
                  <a:pt x="83822" y="0"/>
                </a:lnTo>
                <a:lnTo>
                  <a:pt x="79222" y="9225"/>
                </a:lnTo>
                <a:lnTo>
                  <a:pt x="76002" y="15205"/>
                </a:lnTo>
                <a:lnTo>
                  <a:pt x="49684" y="45313"/>
                </a:lnTo>
                <a:lnTo>
                  <a:pt x="14732" y="65396"/>
                </a:lnTo>
                <a:lnTo>
                  <a:pt x="9660" y="67237"/>
                </a:lnTo>
                <a:lnTo>
                  <a:pt x="0" y="70929"/>
                </a:lnTo>
                <a:lnTo>
                  <a:pt x="0" y="85202"/>
                </a:lnTo>
                <a:lnTo>
                  <a:pt x="14732" y="82914"/>
                </a:lnTo>
                <a:lnTo>
                  <a:pt x="101315" y="82914"/>
                </a:lnTo>
                <a:lnTo>
                  <a:pt x="101315" y="82442"/>
                </a:lnTo>
                <a:lnTo>
                  <a:pt x="154752" y="82442"/>
                </a:lnTo>
                <a:lnTo>
                  <a:pt x="154752" y="61729"/>
                </a:lnTo>
                <a:lnTo>
                  <a:pt x="99475" y="61729"/>
                </a:lnTo>
                <a:lnTo>
                  <a:pt x="99475" y="10605"/>
                </a:lnTo>
                <a:lnTo>
                  <a:pt x="101315" y="0"/>
                </a:lnTo>
                <a:close/>
              </a:path>
              <a:path w="161925" h="274954">
                <a:moveTo>
                  <a:pt x="154752" y="82442"/>
                </a:moveTo>
                <a:lnTo>
                  <a:pt x="101315" y="82442"/>
                </a:lnTo>
                <a:lnTo>
                  <a:pt x="101315" y="82914"/>
                </a:lnTo>
                <a:lnTo>
                  <a:pt x="151532" y="82914"/>
                </a:lnTo>
                <a:lnTo>
                  <a:pt x="154752" y="83362"/>
                </a:lnTo>
                <a:lnTo>
                  <a:pt x="154752" y="82442"/>
                </a:lnTo>
                <a:close/>
              </a:path>
              <a:path w="161925" h="274954">
                <a:moveTo>
                  <a:pt x="154752" y="58944"/>
                </a:moveTo>
                <a:lnTo>
                  <a:pt x="147839" y="61256"/>
                </a:lnTo>
                <a:lnTo>
                  <a:pt x="102248" y="61256"/>
                </a:lnTo>
                <a:lnTo>
                  <a:pt x="99475" y="61729"/>
                </a:lnTo>
                <a:lnTo>
                  <a:pt x="154752" y="61729"/>
                </a:lnTo>
                <a:lnTo>
                  <a:pt x="154752" y="589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75" name="object 22">
            <a:extLst>
              <a:ext uri="{FF2B5EF4-FFF2-40B4-BE49-F238E27FC236}">
                <a16:creationId xmlns:a16="http://schemas.microsoft.com/office/drawing/2014/main" id="{9C760FA5-4B7B-49A6-A5D4-1AFA99062F8A}"/>
              </a:ext>
            </a:extLst>
          </p:cNvPr>
          <p:cNvSpPr>
            <a:spLocks/>
          </p:cNvSpPr>
          <p:nvPr userDrawn="1"/>
        </p:nvSpPr>
        <p:spPr bwMode="auto">
          <a:xfrm>
            <a:off x="6434138" y="9442450"/>
            <a:ext cx="301625" cy="327025"/>
          </a:xfrm>
          <a:custGeom>
            <a:avLst/>
            <a:gdLst>
              <a:gd name="T0" fmla="*/ 96715 w 301625"/>
              <a:gd name="T1" fmla="*/ 0 h 326390"/>
              <a:gd name="T2" fmla="*/ 84730 w 301625"/>
              <a:gd name="T3" fmla="*/ 5047 h 326390"/>
              <a:gd name="T4" fmla="*/ 4127 w 301625"/>
              <a:gd name="T5" fmla="*/ 23473 h 326390"/>
              <a:gd name="T6" fmla="*/ 9672 w 301625"/>
              <a:gd name="T7" fmla="*/ 38678 h 326390"/>
              <a:gd name="T8" fmla="*/ 28046 w 301625"/>
              <a:gd name="T9" fmla="*/ 42382 h 326390"/>
              <a:gd name="T10" fmla="*/ 37581 w 301625"/>
              <a:gd name="T11" fmla="*/ 57337 h 326390"/>
              <a:gd name="T12" fmla="*/ 37771 w 301625"/>
              <a:gd name="T13" fmla="*/ 264348 h 326390"/>
              <a:gd name="T14" fmla="*/ 17965 w 301625"/>
              <a:gd name="T15" fmla="*/ 306271 h 326390"/>
              <a:gd name="T16" fmla="*/ 5980 w 301625"/>
              <a:gd name="T17" fmla="*/ 308559 h 326390"/>
              <a:gd name="T18" fmla="*/ 0 w 301625"/>
              <a:gd name="T19" fmla="*/ 325604 h 326390"/>
              <a:gd name="T20" fmla="*/ 14272 w 301625"/>
              <a:gd name="T21" fmla="*/ 326052 h 326390"/>
              <a:gd name="T22" fmla="*/ 139067 w 301625"/>
              <a:gd name="T23" fmla="*/ 325144 h 326390"/>
              <a:gd name="T24" fmla="*/ 141846 w 301625"/>
              <a:gd name="T25" fmla="*/ 309491 h 326390"/>
              <a:gd name="T26" fmla="*/ 120213 w 301625"/>
              <a:gd name="T27" fmla="*/ 305799 h 326390"/>
              <a:gd name="T28" fmla="*/ 109608 w 301625"/>
              <a:gd name="T29" fmla="*/ 264348 h 326390"/>
              <a:gd name="T30" fmla="*/ 144507 w 301625"/>
              <a:gd name="T31" fmla="*/ 141456 h 326390"/>
              <a:gd name="T32" fmla="*/ 252851 w 301625"/>
              <a:gd name="T33" fmla="*/ 140466 h 326390"/>
              <a:gd name="T34" fmla="*/ 110068 w 301625"/>
              <a:gd name="T35" fmla="*/ 137246 h 326390"/>
              <a:gd name="T36" fmla="*/ 109694 w 301625"/>
              <a:gd name="T37" fmla="*/ 15070 h 326390"/>
              <a:gd name="T38" fmla="*/ 139067 w 301625"/>
              <a:gd name="T39" fmla="*/ 325144 h 326390"/>
              <a:gd name="T40" fmla="*/ 110848 w 301625"/>
              <a:gd name="T41" fmla="*/ 325286 h 326390"/>
              <a:gd name="T42" fmla="*/ 130793 w 301625"/>
              <a:gd name="T43" fmla="*/ 326052 h 326390"/>
              <a:gd name="T44" fmla="*/ 139067 w 301625"/>
              <a:gd name="T45" fmla="*/ 325144 h 326390"/>
              <a:gd name="T46" fmla="*/ 154292 w 301625"/>
              <a:gd name="T47" fmla="*/ 140466 h 326390"/>
              <a:gd name="T48" fmla="*/ 187330 w 301625"/>
              <a:gd name="T49" fmla="*/ 158541 h 326390"/>
              <a:gd name="T50" fmla="*/ 192050 w 301625"/>
              <a:gd name="T51" fmla="*/ 198043 h 326390"/>
              <a:gd name="T52" fmla="*/ 192088 w 301625"/>
              <a:gd name="T53" fmla="*/ 282426 h 326390"/>
              <a:gd name="T54" fmla="*/ 186990 w 301625"/>
              <a:gd name="T55" fmla="*/ 299806 h 326390"/>
              <a:gd name="T56" fmla="*/ 174545 w 301625"/>
              <a:gd name="T57" fmla="*/ 306271 h 326390"/>
              <a:gd name="T58" fmla="*/ 163952 w 301625"/>
              <a:gd name="T59" fmla="*/ 309031 h 326390"/>
              <a:gd name="T60" fmla="*/ 159799 w 301625"/>
              <a:gd name="T61" fmla="*/ 324672 h 326390"/>
              <a:gd name="T62" fmla="*/ 170865 w 301625"/>
              <a:gd name="T63" fmla="*/ 326052 h 326390"/>
              <a:gd name="T64" fmla="*/ 209399 w 301625"/>
              <a:gd name="T65" fmla="*/ 325286 h 326390"/>
              <a:gd name="T66" fmla="*/ 301199 w 301625"/>
              <a:gd name="T67" fmla="*/ 325144 h 326390"/>
              <a:gd name="T68" fmla="*/ 295666 w 301625"/>
              <a:gd name="T69" fmla="*/ 308559 h 326390"/>
              <a:gd name="T70" fmla="*/ 272640 w 301625"/>
              <a:gd name="T71" fmla="*/ 305799 h 326390"/>
              <a:gd name="T72" fmla="*/ 264676 w 301625"/>
              <a:gd name="T73" fmla="*/ 291101 h 326390"/>
              <a:gd name="T74" fmla="*/ 263900 w 301625"/>
              <a:gd name="T75" fmla="*/ 193878 h 326390"/>
              <a:gd name="T76" fmla="*/ 263541 w 301625"/>
              <a:gd name="T77" fmla="*/ 176993 h 326390"/>
              <a:gd name="T78" fmla="*/ 257102 w 301625"/>
              <a:gd name="T79" fmla="*/ 146665 h 326390"/>
              <a:gd name="T80" fmla="*/ 301199 w 301625"/>
              <a:gd name="T81" fmla="*/ 325144 h 326390"/>
              <a:gd name="T82" fmla="*/ 238419 w 301625"/>
              <a:gd name="T83" fmla="*/ 325286 h 326390"/>
              <a:gd name="T84" fmla="*/ 287373 w 301625"/>
              <a:gd name="T85" fmla="*/ 326052 h 326390"/>
              <a:gd name="T86" fmla="*/ 301199 w 301625"/>
              <a:gd name="T87" fmla="*/ 325604 h 326390"/>
              <a:gd name="T88" fmla="*/ 141846 w 301625"/>
              <a:gd name="T89" fmla="*/ 309031 h 326390"/>
              <a:gd name="T90" fmla="*/ 141846 w 301625"/>
              <a:gd name="T91" fmla="*/ 309491 h 326390"/>
              <a:gd name="T92" fmla="*/ 187438 w 301625"/>
              <a:gd name="T93" fmla="*/ 109608 h 326390"/>
              <a:gd name="T94" fmla="*/ 137296 w 301625"/>
              <a:gd name="T95" fmla="*/ 123427 h 326390"/>
              <a:gd name="T96" fmla="*/ 112368 w 301625"/>
              <a:gd name="T97" fmla="*/ 137246 h 326390"/>
              <a:gd name="T98" fmla="*/ 247787 w 301625"/>
              <a:gd name="T99" fmla="*/ 133081 h 326390"/>
              <a:gd name="T100" fmla="*/ 220032 w 301625"/>
              <a:gd name="T101" fmla="*/ 115479 h 326390"/>
              <a:gd name="T102" fmla="*/ 187438 w 301625"/>
              <a:gd name="T103" fmla="*/ 109608 h 3263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01625" h="326390">
                <a:moveTo>
                  <a:pt x="111920" y="0"/>
                </a:moveTo>
                <a:lnTo>
                  <a:pt x="96715" y="0"/>
                </a:lnTo>
                <a:lnTo>
                  <a:pt x="89330" y="3220"/>
                </a:lnTo>
                <a:lnTo>
                  <a:pt x="84730" y="5047"/>
                </a:lnTo>
                <a:lnTo>
                  <a:pt x="39522" y="18914"/>
                </a:lnTo>
                <a:lnTo>
                  <a:pt x="4127" y="23473"/>
                </a:lnTo>
                <a:lnTo>
                  <a:pt x="4127" y="37298"/>
                </a:lnTo>
                <a:lnTo>
                  <a:pt x="9672" y="38678"/>
                </a:lnTo>
                <a:lnTo>
                  <a:pt x="13352" y="39138"/>
                </a:lnTo>
                <a:lnTo>
                  <a:pt x="28046" y="42382"/>
                </a:lnTo>
                <a:lnTo>
                  <a:pt x="35231" y="47830"/>
                </a:lnTo>
                <a:lnTo>
                  <a:pt x="37581" y="57337"/>
                </a:lnTo>
                <a:lnTo>
                  <a:pt x="37771" y="72757"/>
                </a:lnTo>
                <a:lnTo>
                  <a:pt x="37771" y="264348"/>
                </a:lnTo>
                <a:lnTo>
                  <a:pt x="37965" y="271060"/>
                </a:lnTo>
                <a:lnTo>
                  <a:pt x="17965" y="306271"/>
                </a:lnTo>
                <a:lnTo>
                  <a:pt x="11040" y="307651"/>
                </a:lnTo>
                <a:lnTo>
                  <a:pt x="5980" y="308559"/>
                </a:lnTo>
                <a:lnTo>
                  <a:pt x="0" y="311319"/>
                </a:lnTo>
                <a:lnTo>
                  <a:pt x="0" y="325604"/>
                </a:lnTo>
                <a:lnTo>
                  <a:pt x="8292" y="326052"/>
                </a:lnTo>
                <a:lnTo>
                  <a:pt x="14272" y="326052"/>
                </a:lnTo>
                <a:lnTo>
                  <a:pt x="104075" y="325144"/>
                </a:lnTo>
                <a:lnTo>
                  <a:pt x="139067" y="325144"/>
                </a:lnTo>
                <a:lnTo>
                  <a:pt x="141846" y="324224"/>
                </a:lnTo>
                <a:lnTo>
                  <a:pt x="141846" y="309491"/>
                </a:lnTo>
                <a:lnTo>
                  <a:pt x="133106" y="309491"/>
                </a:lnTo>
                <a:lnTo>
                  <a:pt x="120213" y="305799"/>
                </a:lnTo>
                <a:lnTo>
                  <a:pt x="109450" y="271060"/>
                </a:lnTo>
                <a:lnTo>
                  <a:pt x="109608" y="264348"/>
                </a:lnTo>
                <a:lnTo>
                  <a:pt x="109596" y="171897"/>
                </a:lnTo>
                <a:lnTo>
                  <a:pt x="144507" y="141456"/>
                </a:lnTo>
                <a:lnTo>
                  <a:pt x="154292" y="140466"/>
                </a:lnTo>
                <a:lnTo>
                  <a:pt x="252851" y="140466"/>
                </a:lnTo>
                <a:lnTo>
                  <a:pt x="250643" y="137246"/>
                </a:lnTo>
                <a:lnTo>
                  <a:pt x="110068" y="137246"/>
                </a:lnTo>
                <a:lnTo>
                  <a:pt x="109608" y="134934"/>
                </a:lnTo>
                <a:lnTo>
                  <a:pt x="109694" y="15070"/>
                </a:lnTo>
                <a:lnTo>
                  <a:pt x="111920" y="0"/>
                </a:lnTo>
                <a:close/>
              </a:path>
              <a:path w="301625" h="326390">
                <a:moveTo>
                  <a:pt x="139067" y="325144"/>
                </a:moveTo>
                <a:lnTo>
                  <a:pt x="104075" y="325144"/>
                </a:lnTo>
                <a:lnTo>
                  <a:pt x="110848" y="325286"/>
                </a:lnTo>
                <a:lnTo>
                  <a:pt x="124035" y="325910"/>
                </a:lnTo>
                <a:lnTo>
                  <a:pt x="130793" y="326052"/>
                </a:lnTo>
                <a:lnTo>
                  <a:pt x="136326" y="326052"/>
                </a:lnTo>
                <a:lnTo>
                  <a:pt x="139067" y="325144"/>
                </a:lnTo>
                <a:close/>
              </a:path>
              <a:path w="301625" h="326390">
                <a:moveTo>
                  <a:pt x="252851" y="140466"/>
                </a:moveTo>
                <a:lnTo>
                  <a:pt x="154292" y="140466"/>
                </a:lnTo>
                <a:lnTo>
                  <a:pt x="176121" y="145445"/>
                </a:lnTo>
                <a:lnTo>
                  <a:pt x="187330" y="158541"/>
                </a:lnTo>
                <a:lnTo>
                  <a:pt x="191460" y="176993"/>
                </a:lnTo>
                <a:lnTo>
                  <a:pt x="192050" y="198043"/>
                </a:lnTo>
                <a:lnTo>
                  <a:pt x="192139" y="280066"/>
                </a:lnTo>
                <a:lnTo>
                  <a:pt x="192088" y="282426"/>
                </a:lnTo>
                <a:lnTo>
                  <a:pt x="190697" y="291876"/>
                </a:lnTo>
                <a:lnTo>
                  <a:pt x="186990" y="299806"/>
                </a:lnTo>
                <a:lnTo>
                  <a:pt x="182825" y="304866"/>
                </a:lnTo>
                <a:lnTo>
                  <a:pt x="174545" y="306271"/>
                </a:lnTo>
                <a:lnTo>
                  <a:pt x="169025" y="307651"/>
                </a:lnTo>
                <a:lnTo>
                  <a:pt x="163952" y="309031"/>
                </a:lnTo>
                <a:lnTo>
                  <a:pt x="159799" y="311779"/>
                </a:lnTo>
                <a:lnTo>
                  <a:pt x="159799" y="324672"/>
                </a:lnTo>
                <a:lnTo>
                  <a:pt x="165332" y="326052"/>
                </a:lnTo>
                <a:lnTo>
                  <a:pt x="170865" y="326052"/>
                </a:lnTo>
                <a:lnTo>
                  <a:pt x="183708" y="325910"/>
                </a:lnTo>
                <a:lnTo>
                  <a:pt x="209399" y="325286"/>
                </a:lnTo>
                <a:lnTo>
                  <a:pt x="221976" y="325144"/>
                </a:lnTo>
                <a:lnTo>
                  <a:pt x="301199" y="325144"/>
                </a:lnTo>
                <a:lnTo>
                  <a:pt x="301199" y="311319"/>
                </a:lnTo>
                <a:lnTo>
                  <a:pt x="295666" y="308559"/>
                </a:lnTo>
                <a:lnTo>
                  <a:pt x="281865" y="306271"/>
                </a:lnTo>
                <a:lnTo>
                  <a:pt x="272640" y="305799"/>
                </a:lnTo>
                <a:lnTo>
                  <a:pt x="267120" y="297978"/>
                </a:lnTo>
                <a:lnTo>
                  <a:pt x="264676" y="291101"/>
                </a:lnTo>
                <a:lnTo>
                  <a:pt x="263856" y="282426"/>
                </a:lnTo>
                <a:lnTo>
                  <a:pt x="263900" y="193878"/>
                </a:lnTo>
                <a:lnTo>
                  <a:pt x="263667" y="179145"/>
                </a:lnTo>
                <a:lnTo>
                  <a:pt x="263541" y="176993"/>
                </a:lnTo>
                <a:lnTo>
                  <a:pt x="261886" y="161932"/>
                </a:lnTo>
                <a:lnTo>
                  <a:pt x="257102" y="146665"/>
                </a:lnTo>
                <a:lnTo>
                  <a:pt x="252851" y="140466"/>
                </a:lnTo>
                <a:close/>
              </a:path>
              <a:path w="301625" h="326390">
                <a:moveTo>
                  <a:pt x="301199" y="325144"/>
                </a:moveTo>
                <a:lnTo>
                  <a:pt x="221976" y="325144"/>
                </a:lnTo>
                <a:lnTo>
                  <a:pt x="238419" y="325286"/>
                </a:lnTo>
                <a:lnTo>
                  <a:pt x="270945" y="325910"/>
                </a:lnTo>
                <a:lnTo>
                  <a:pt x="287373" y="326052"/>
                </a:lnTo>
                <a:lnTo>
                  <a:pt x="293378" y="326052"/>
                </a:lnTo>
                <a:lnTo>
                  <a:pt x="301199" y="325604"/>
                </a:lnTo>
                <a:lnTo>
                  <a:pt x="301199" y="325144"/>
                </a:lnTo>
                <a:close/>
              </a:path>
              <a:path w="301625" h="326390">
                <a:moveTo>
                  <a:pt x="141846" y="309031"/>
                </a:moveTo>
                <a:lnTo>
                  <a:pt x="133106" y="309491"/>
                </a:lnTo>
                <a:lnTo>
                  <a:pt x="141846" y="309491"/>
                </a:lnTo>
                <a:lnTo>
                  <a:pt x="141846" y="309031"/>
                </a:lnTo>
                <a:close/>
              </a:path>
              <a:path w="301625" h="326390">
                <a:moveTo>
                  <a:pt x="187438" y="109608"/>
                </a:moveTo>
                <a:lnTo>
                  <a:pt x="159714" y="113926"/>
                </a:lnTo>
                <a:lnTo>
                  <a:pt x="137296" y="123427"/>
                </a:lnTo>
                <a:lnTo>
                  <a:pt x="121181" y="132928"/>
                </a:lnTo>
                <a:lnTo>
                  <a:pt x="112368" y="137246"/>
                </a:lnTo>
                <a:lnTo>
                  <a:pt x="250643" y="137246"/>
                </a:lnTo>
                <a:lnTo>
                  <a:pt x="247787" y="133081"/>
                </a:lnTo>
                <a:lnTo>
                  <a:pt x="235118" y="122815"/>
                </a:lnTo>
                <a:lnTo>
                  <a:pt x="220032" y="115479"/>
                </a:lnTo>
                <a:lnTo>
                  <a:pt x="203737" y="111076"/>
                </a:lnTo>
                <a:lnTo>
                  <a:pt x="187438" y="1096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76" name="object 23">
            <a:extLst>
              <a:ext uri="{FF2B5EF4-FFF2-40B4-BE49-F238E27FC236}">
                <a16:creationId xmlns:a16="http://schemas.microsoft.com/office/drawing/2014/main" id="{36B73CB1-13FA-4B38-9A1B-C000E4A48754}"/>
              </a:ext>
            </a:extLst>
          </p:cNvPr>
          <p:cNvSpPr>
            <a:spLocks/>
          </p:cNvSpPr>
          <p:nvPr userDrawn="1"/>
        </p:nvSpPr>
        <p:spPr bwMode="auto">
          <a:xfrm>
            <a:off x="6738938" y="9551988"/>
            <a:ext cx="258762" cy="220662"/>
          </a:xfrm>
          <a:custGeom>
            <a:avLst/>
            <a:gdLst>
              <a:gd name="T0" fmla="*/ 130333 w 258445"/>
              <a:gd name="T1" fmla="*/ 0 h 219709"/>
              <a:gd name="T2" fmla="*/ 83156 w 258445"/>
              <a:gd name="T3" fmla="*/ 7741 h 219709"/>
              <a:gd name="T4" fmla="*/ 41333 w 258445"/>
              <a:gd name="T5" fmla="*/ 29814 h 219709"/>
              <a:gd name="T6" fmla="*/ 11426 w 258445"/>
              <a:gd name="T7" fmla="*/ 64494 h 219709"/>
              <a:gd name="T8" fmla="*/ 0 w 258445"/>
              <a:gd name="T9" fmla="*/ 110055 h 219709"/>
              <a:gd name="T10" fmla="*/ 10461 w 258445"/>
              <a:gd name="T11" fmla="*/ 156329 h 219709"/>
              <a:gd name="T12" fmla="*/ 38451 w 258445"/>
              <a:gd name="T13" fmla="*/ 190768 h 219709"/>
              <a:gd name="T14" fmla="*/ 78876 w 258445"/>
              <a:gd name="T15" fmla="*/ 212253 h 219709"/>
              <a:gd name="T16" fmla="*/ 126641 w 258445"/>
              <a:gd name="T17" fmla="*/ 219664 h 219709"/>
              <a:gd name="T18" fmla="*/ 175400 w 258445"/>
              <a:gd name="T19" fmla="*/ 211741 h 219709"/>
              <a:gd name="T20" fmla="*/ 189790 w 258445"/>
              <a:gd name="T21" fmla="*/ 204011 h 219709"/>
              <a:gd name="T22" fmla="*/ 134934 w 258445"/>
              <a:gd name="T23" fmla="*/ 204011 h 219709"/>
              <a:gd name="T24" fmla="*/ 106001 w 258445"/>
              <a:gd name="T25" fmla="*/ 192180 h 219709"/>
              <a:gd name="T26" fmla="*/ 87261 w 258445"/>
              <a:gd name="T27" fmla="*/ 163596 h 219709"/>
              <a:gd name="T28" fmla="*/ 77159 w 258445"/>
              <a:gd name="T29" fmla="*/ 128623 h 219709"/>
              <a:gd name="T30" fmla="*/ 74137 w 258445"/>
              <a:gd name="T31" fmla="*/ 97623 h 219709"/>
              <a:gd name="T32" fmla="*/ 76628 w 258445"/>
              <a:gd name="T33" fmla="*/ 71802 h 219709"/>
              <a:gd name="T34" fmla="*/ 85081 w 258445"/>
              <a:gd name="T35" fmla="*/ 45070 h 219709"/>
              <a:gd name="T36" fmla="*/ 100960 w 258445"/>
              <a:gd name="T37" fmla="*/ 24123 h 219709"/>
              <a:gd name="T38" fmla="*/ 125733 w 258445"/>
              <a:gd name="T39" fmla="*/ 15653 h 219709"/>
              <a:gd name="T40" fmla="*/ 198101 w 258445"/>
              <a:gd name="T41" fmla="*/ 15653 h 219709"/>
              <a:gd name="T42" fmla="*/ 196653 w 258445"/>
              <a:gd name="T43" fmla="*/ 14759 h 219709"/>
              <a:gd name="T44" fmla="*/ 175580 w 258445"/>
              <a:gd name="T45" fmla="*/ 6446 h 219709"/>
              <a:gd name="T46" fmla="*/ 153299 w 258445"/>
              <a:gd name="T47" fmla="*/ 1583 h 219709"/>
              <a:gd name="T48" fmla="*/ 130333 w 258445"/>
              <a:gd name="T49" fmla="*/ 0 h 219709"/>
              <a:gd name="T50" fmla="*/ 198101 w 258445"/>
              <a:gd name="T51" fmla="*/ 15653 h 219709"/>
              <a:gd name="T52" fmla="*/ 125733 w 258445"/>
              <a:gd name="T53" fmla="*/ 15653 h 219709"/>
              <a:gd name="T54" fmla="*/ 140097 w 258445"/>
              <a:gd name="T55" fmla="*/ 18717 h 219709"/>
              <a:gd name="T56" fmla="*/ 152559 w 258445"/>
              <a:gd name="T57" fmla="*/ 26702 h 219709"/>
              <a:gd name="T58" fmla="*/ 176715 w 258445"/>
              <a:gd name="T59" fmla="*/ 65681 h 219709"/>
              <a:gd name="T60" fmla="*/ 184678 w 258445"/>
              <a:gd name="T61" fmla="*/ 117428 h 219709"/>
              <a:gd name="T62" fmla="*/ 182607 w 258445"/>
              <a:gd name="T63" fmla="*/ 143781 h 219709"/>
              <a:gd name="T64" fmla="*/ 175009 w 258445"/>
              <a:gd name="T65" fmla="*/ 172119 h 219709"/>
              <a:gd name="T66" fmla="*/ 159810 w 258445"/>
              <a:gd name="T67" fmla="*/ 194757 h 219709"/>
              <a:gd name="T68" fmla="*/ 134934 w 258445"/>
              <a:gd name="T69" fmla="*/ 204011 h 219709"/>
              <a:gd name="T70" fmla="*/ 189790 w 258445"/>
              <a:gd name="T71" fmla="*/ 204011 h 219709"/>
              <a:gd name="T72" fmla="*/ 217550 w 258445"/>
              <a:gd name="T73" fmla="*/ 189097 h 219709"/>
              <a:gd name="T74" fmla="*/ 247177 w 258445"/>
              <a:gd name="T75" fmla="*/ 153418 h 219709"/>
              <a:gd name="T76" fmla="*/ 258367 w 258445"/>
              <a:gd name="T77" fmla="*/ 106388 h 219709"/>
              <a:gd name="T78" fmla="*/ 255308 w 258445"/>
              <a:gd name="T79" fmla="*/ 83380 h 219709"/>
              <a:gd name="T80" fmla="*/ 246679 w 258445"/>
              <a:gd name="T81" fmla="*/ 61883 h 219709"/>
              <a:gd name="T82" fmla="*/ 233301 w 258445"/>
              <a:gd name="T83" fmla="*/ 42714 h 219709"/>
              <a:gd name="T84" fmla="*/ 215996 w 258445"/>
              <a:gd name="T85" fmla="*/ 26693 h 219709"/>
              <a:gd name="T86" fmla="*/ 198101 w 258445"/>
              <a:gd name="T87" fmla="*/ 15653 h 2197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58445" h="219709">
                <a:moveTo>
                  <a:pt x="130333" y="0"/>
                </a:moveTo>
                <a:lnTo>
                  <a:pt x="83156" y="7741"/>
                </a:lnTo>
                <a:lnTo>
                  <a:pt x="41333" y="29814"/>
                </a:lnTo>
                <a:lnTo>
                  <a:pt x="11426" y="64494"/>
                </a:lnTo>
                <a:lnTo>
                  <a:pt x="0" y="110055"/>
                </a:lnTo>
                <a:lnTo>
                  <a:pt x="10461" y="156329"/>
                </a:lnTo>
                <a:lnTo>
                  <a:pt x="38451" y="190768"/>
                </a:lnTo>
                <a:lnTo>
                  <a:pt x="78876" y="212253"/>
                </a:lnTo>
                <a:lnTo>
                  <a:pt x="126641" y="219664"/>
                </a:lnTo>
                <a:lnTo>
                  <a:pt x="175400" y="211741"/>
                </a:lnTo>
                <a:lnTo>
                  <a:pt x="189790" y="204011"/>
                </a:lnTo>
                <a:lnTo>
                  <a:pt x="134934" y="204011"/>
                </a:lnTo>
                <a:lnTo>
                  <a:pt x="106001" y="192180"/>
                </a:lnTo>
                <a:lnTo>
                  <a:pt x="87261" y="163596"/>
                </a:lnTo>
                <a:lnTo>
                  <a:pt x="77159" y="128623"/>
                </a:lnTo>
                <a:lnTo>
                  <a:pt x="74137" y="97623"/>
                </a:lnTo>
                <a:lnTo>
                  <a:pt x="76628" y="71802"/>
                </a:lnTo>
                <a:lnTo>
                  <a:pt x="85081" y="45070"/>
                </a:lnTo>
                <a:lnTo>
                  <a:pt x="100960" y="24123"/>
                </a:lnTo>
                <a:lnTo>
                  <a:pt x="125733" y="15653"/>
                </a:lnTo>
                <a:lnTo>
                  <a:pt x="198101" y="15653"/>
                </a:lnTo>
                <a:lnTo>
                  <a:pt x="196653" y="14759"/>
                </a:lnTo>
                <a:lnTo>
                  <a:pt x="175580" y="6446"/>
                </a:lnTo>
                <a:lnTo>
                  <a:pt x="153299" y="1583"/>
                </a:lnTo>
                <a:lnTo>
                  <a:pt x="130333" y="0"/>
                </a:lnTo>
                <a:close/>
              </a:path>
              <a:path w="258445" h="219709">
                <a:moveTo>
                  <a:pt x="198101" y="15653"/>
                </a:moveTo>
                <a:lnTo>
                  <a:pt x="125733" y="15653"/>
                </a:lnTo>
                <a:lnTo>
                  <a:pt x="140097" y="18717"/>
                </a:lnTo>
                <a:lnTo>
                  <a:pt x="152559" y="26702"/>
                </a:lnTo>
                <a:lnTo>
                  <a:pt x="176715" y="65681"/>
                </a:lnTo>
                <a:lnTo>
                  <a:pt x="184678" y="117428"/>
                </a:lnTo>
                <a:lnTo>
                  <a:pt x="182607" y="143781"/>
                </a:lnTo>
                <a:lnTo>
                  <a:pt x="175009" y="172119"/>
                </a:lnTo>
                <a:lnTo>
                  <a:pt x="159810" y="194757"/>
                </a:lnTo>
                <a:lnTo>
                  <a:pt x="134934" y="204011"/>
                </a:lnTo>
                <a:lnTo>
                  <a:pt x="189790" y="204011"/>
                </a:lnTo>
                <a:lnTo>
                  <a:pt x="217550" y="189097"/>
                </a:lnTo>
                <a:lnTo>
                  <a:pt x="247177" y="153418"/>
                </a:lnTo>
                <a:lnTo>
                  <a:pt x="258367" y="106388"/>
                </a:lnTo>
                <a:lnTo>
                  <a:pt x="255308" y="83380"/>
                </a:lnTo>
                <a:lnTo>
                  <a:pt x="246679" y="61883"/>
                </a:lnTo>
                <a:lnTo>
                  <a:pt x="233301" y="42714"/>
                </a:lnTo>
                <a:lnTo>
                  <a:pt x="215996" y="26693"/>
                </a:lnTo>
                <a:lnTo>
                  <a:pt x="198101" y="15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77" name="object 24">
            <a:extLst>
              <a:ext uri="{FF2B5EF4-FFF2-40B4-BE49-F238E27FC236}">
                <a16:creationId xmlns:a16="http://schemas.microsoft.com/office/drawing/2014/main" id="{D5286E99-EB72-46ED-B3DA-50595EC2D273}"/>
              </a:ext>
            </a:extLst>
          </p:cNvPr>
          <p:cNvSpPr>
            <a:spLocks/>
          </p:cNvSpPr>
          <p:nvPr userDrawn="1"/>
        </p:nvSpPr>
        <p:spPr bwMode="auto">
          <a:xfrm>
            <a:off x="7004050" y="9556750"/>
            <a:ext cx="279400" cy="217488"/>
          </a:xfrm>
          <a:custGeom>
            <a:avLst/>
            <a:gdLst>
              <a:gd name="T0" fmla="*/ 186990 w 279400"/>
              <a:gd name="T1" fmla="*/ 183298 h 217170"/>
              <a:gd name="T2" fmla="*/ 185138 w 279400"/>
              <a:gd name="T3" fmla="*/ 204956 h 217170"/>
              <a:gd name="T4" fmla="*/ 195743 w 279400"/>
              <a:gd name="T5" fmla="*/ 216916 h 217170"/>
              <a:gd name="T6" fmla="*/ 210016 w 279400"/>
              <a:gd name="T7" fmla="*/ 211396 h 217170"/>
              <a:gd name="T8" fmla="*/ 263452 w 279400"/>
              <a:gd name="T9" fmla="*/ 196663 h 217170"/>
              <a:gd name="T10" fmla="*/ 279105 w 279400"/>
              <a:gd name="T11" fmla="*/ 183298 h 217170"/>
              <a:gd name="T12" fmla="*/ 0 w 279400"/>
              <a:gd name="T13" fmla="*/ 14272 h 217170"/>
              <a:gd name="T14" fmla="*/ 10605 w 279400"/>
              <a:gd name="T15" fmla="*/ 17493 h 217170"/>
              <a:gd name="T16" fmla="*/ 37825 w 279400"/>
              <a:gd name="T17" fmla="*/ 54381 h 217170"/>
              <a:gd name="T18" fmla="*/ 38249 w 279400"/>
              <a:gd name="T19" fmla="*/ 150878 h 217170"/>
              <a:gd name="T20" fmla="*/ 90338 w 279400"/>
              <a:gd name="T21" fmla="*/ 213696 h 217170"/>
              <a:gd name="T22" fmla="*/ 123301 w 279400"/>
              <a:gd name="T23" fmla="*/ 212970 h 217170"/>
              <a:gd name="T24" fmla="*/ 178250 w 279400"/>
              <a:gd name="T25" fmla="*/ 183298 h 217170"/>
              <a:gd name="T26" fmla="*/ 279105 w 279400"/>
              <a:gd name="T27" fmla="*/ 181930 h 217170"/>
              <a:gd name="T28" fmla="*/ 132074 w 279400"/>
              <a:gd name="T29" fmla="*/ 180993 h 217170"/>
              <a:gd name="T30" fmla="*/ 105940 w 279400"/>
              <a:gd name="T31" fmla="*/ 131713 h 217170"/>
              <a:gd name="T32" fmla="*/ 56196 w 279400"/>
              <a:gd name="T33" fmla="*/ 1380 h 217170"/>
              <a:gd name="T34" fmla="*/ 24460 w 279400"/>
              <a:gd name="T35" fmla="*/ 614 h 217170"/>
              <a:gd name="T36" fmla="*/ 7845 w 279400"/>
              <a:gd name="T37" fmla="*/ 472 h 217170"/>
              <a:gd name="T38" fmla="*/ 144159 w 279400"/>
              <a:gd name="T39" fmla="*/ 0 h 217170"/>
              <a:gd name="T40" fmla="*/ 149691 w 279400"/>
              <a:gd name="T41" fmla="*/ 16585 h 217170"/>
              <a:gd name="T42" fmla="*/ 172717 w 279400"/>
              <a:gd name="T43" fmla="*/ 20253 h 217170"/>
              <a:gd name="T44" fmla="*/ 180494 w 279400"/>
              <a:gd name="T45" fmla="*/ 35175 h 217170"/>
              <a:gd name="T46" fmla="*/ 181556 w 279400"/>
              <a:gd name="T47" fmla="*/ 146051 h 217170"/>
              <a:gd name="T48" fmla="*/ 149300 w 279400"/>
              <a:gd name="T49" fmla="*/ 180646 h 217170"/>
              <a:gd name="T50" fmla="*/ 279105 w 279400"/>
              <a:gd name="T51" fmla="*/ 181930 h 217170"/>
              <a:gd name="T52" fmla="*/ 274953 w 279400"/>
              <a:gd name="T53" fmla="*/ 179617 h 217170"/>
              <a:gd name="T54" fmla="*/ 261605 w 279400"/>
              <a:gd name="T55" fmla="*/ 177731 h 217170"/>
              <a:gd name="T56" fmla="*/ 250856 w 279400"/>
              <a:gd name="T57" fmla="*/ 170412 h 217170"/>
              <a:gd name="T58" fmla="*/ 249627 w 279400"/>
              <a:gd name="T59" fmla="*/ 9672 h 217170"/>
              <a:gd name="T60" fmla="*/ 200815 w 279400"/>
              <a:gd name="T61" fmla="*/ 1380 h 217170"/>
              <a:gd name="T62" fmla="*/ 168677 w 279400"/>
              <a:gd name="T63" fmla="*/ 614 h 217170"/>
              <a:gd name="T64" fmla="*/ 151992 w 279400"/>
              <a:gd name="T65" fmla="*/ 472 h 217170"/>
              <a:gd name="T66" fmla="*/ 104560 w 279400"/>
              <a:gd name="T67" fmla="*/ 472 h 217170"/>
              <a:gd name="T68" fmla="*/ 87933 w 279400"/>
              <a:gd name="T69" fmla="*/ 614 h 217170"/>
              <a:gd name="T70" fmla="*/ 56196 w 279400"/>
              <a:gd name="T71" fmla="*/ 1380 h 217170"/>
              <a:gd name="T72" fmla="*/ 104560 w 279400"/>
              <a:gd name="T73" fmla="*/ 472 h 217170"/>
              <a:gd name="T74" fmla="*/ 243647 w 279400"/>
              <a:gd name="T75" fmla="*/ 472 h 217170"/>
              <a:gd name="T76" fmla="*/ 211520 w 279400"/>
              <a:gd name="T77" fmla="*/ 1238 h 217170"/>
              <a:gd name="T78" fmla="*/ 251711 w 279400"/>
              <a:gd name="T79" fmla="*/ 1380 h 21717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79400" h="217170">
                <a:moveTo>
                  <a:pt x="279105" y="183298"/>
                </a:moveTo>
                <a:lnTo>
                  <a:pt x="186990" y="183298"/>
                </a:lnTo>
                <a:lnTo>
                  <a:pt x="185198" y="196663"/>
                </a:lnTo>
                <a:lnTo>
                  <a:pt x="185138" y="204956"/>
                </a:lnTo>
                <a:lnTo>
                  <a:pt x="182390" y="216916"/>
                </a:lnTo>
                <a:lnTo>
                  <a:pt x="195743" y="216916"/>
                </a:lnTo>
                <a:lnTo>
                  <a:pt x="205416" y="212776"/>
                </a:lnTo>
                <a:lnTo>
                  <a:pt x="210016" y="211396"/>
                </a:lnTo>
                <a:lnTo>
                  <a:pt x="257920" y="197570"/>
                </a:lnTo>
                <a:lnTo>
                  <a:pt x="263452" y="196663"/>
                </a:lnTo>
                <a:lnTo>
                  <a:pt x="279105" y="194350"/>
                </a:lnTo>
                <a:lnTo>
                  <a:pt x="279105" y="183298"/>
                </a:lnTo>
                <a:close/>
              </a:path>
              <a:path w="279400" h="217170">
                <a:moveTo>
                  <a:pt x="0" y="0"/>
                </a:moveTo>
                <a:lnTo>
                  <a:pt x="0" y="14272"/>
                </a:lnTo>
                <a:lnTo>
                  <a:pt x="5532" y="16585"/>
                </a:lnTo>
                <a:lnTo>
                  <a:pt x="10605" y="17493"/>
                </a:lnTo>
                <a:lnTo>
                  <a:pt x="19358" y="19345"/>
                </a:lnTo>
                <a:lnTo>
                  <a:pt x="37825" y="54381"/>
                </a:lnTo>
                <a:lnTo>
                  <a:pt x="37833" y="138154"/>
                </a:lnTo>
                <a:lnTo>
                  <a:pt x="38249" y="150878"/>
                </a:lnTo>
                <a:lnTo>
                  <a:pt x="52504" y="192970"/>
                </a:lnTo>
                <a:lnTo>
                  <a:pt x="90338" y="213696"/>
                </a:lnTo>
                <a:lnTo>
                  <a:pt x="104560" y="215076"/>
                </a:lnTo>
                <a:lnTo>
                  <a:pt x="123301" y="212970"/>
                </a:lnTo>
                <a:lnTo>
                  <a:pt x="172245" y="187910"/>
                </a:lnTo>
                <a:lnTo>
                  <a:pt x="178250" y="183298"/>
                </a:lnTo>
                <a:lnTo>
                  <a:pt x="279105" y="183298"/>
                </a:lnTo>
                <a:lnTo>
                  <a:pt x="279105" y="181930"/>
                </a:lnTo>
                <a:lnTo>
                  <a:pt x="140019" y="181930"/>
                </a:lnTo>
                <a:lnTo>
                  <a:pt x="132074" y="180993"/>
                </a:lnTo>
                <a:lnTo>
                  <a:pt x="107322" y="150200"/>
                </a:lnTo>
                <a:lnTo>
                  <a:pt x="105940" y="131713"/>
                </a:lnTo>
                <a:lnTo>
                  <a:pt x="105940" y="1380"/>
                </a:lnTo>
                <a:lnTo>
                  <a:pt x="56196" y="1380"/>
                </a:lnTo>
                <a:lnTo>
                  <a:pt x="45561" y="1238"/>
                </a:lnTo>
                <a:lnTo>
                  <a:pt x="24460" y="614"/>
                </a:lnTo>
                <a:lnTo>
                  <a:pt x="13825" y="472"/>
                </a:lnTo>
                <a:lnTo>
                  <a:pt x="7845" y="472"/>
                </a:lnTo>
                <a:lnTo>
                  <a:pt x="0" y="0"/>
                </a:lnTo>
                <a:close/>
              </a:path>
              <a:path w="279400" h="217170">
                <a:moveTo>
                  <a:pt x="144159" y="0"/>
                </a:moveTo>
                <a:lnTo>
                  <a:pt x="144159" y="14272"/>
                </a:lnTo>
                <a:lnTo>
                  <a:pt x="149691" y="16585"/>
                </a:lnTo>
                <a:lnTo>
                  <a:pt x="154752" y="17493"/>
                </a:lnTo>
                <a:lnTo>
                  <a:pt x="172717" y="20253"/>
                </a:lnTo>
                <a:lnTo>
                  <a:pt x="177777" y="27638"/>
                </a:lnTo>
                <a:lnTo>
                  <a:pt x="180494" y="35175"/>
                </a:lnTo>
                <a:lnTo>
                  <a:pt x="181520" y="44730"/>
                </a:lnTo>
                <a:lnTo>
                  <a:pt x="181556" y="146051"/>
                </a:lnTo>
                <a:lnTo>
                  <a:pt x="181123" y="153247"/>
                </a:lnTo>
                <a:lnTo>
                  <a:pt x="149300" y="180646"/>
                </a:lnTo>
                <a:lnTo>
                  <a:pt x="140019" y="181930"/>
                </a:lnTo>
                <a:lnTo>
                  <a:pt x="279105" y="181930"/>
                </a:lnTo>
                <a:lnTo>
                  <a:pt x="279092" y="180993"/>
                </a:lnTo>
                <a:lnTo>
                  <a:pt x="274953" y="179617"/>
                </a:lnTo>
                <a:lnTo>
                  <a:pt x="270353" y="179145"/>
                </a:lnTo>
                <a:lnTo>
                  <a:pt x="261605" y="177731"/>
                </a:lnTo>
                <a:lnTo>
                  <a:pt x="254978" y="175065"/>
                </a:lnTo>
                <a:lnTo>
                  <a:pt x="250856" y="170412"/>
                </a:lnTo>
                <a:lnTo>
                  <a:pt x="249627" y="163032"/>
                </a:lnTo>
                <a:lnTo>
                  <a:pt x="249627" y="9672"/>
                </a:lnTo>
                <a:lnTo>
                  <a:pt x="251711" y="1380"/>
                </a:lnTo>
                <a:lnTo>
                  <a:pt x="200815" y="1380"/>
                </a:lnTo>
                <a:lnTo>
                  <a:pt x="190096" y="1238"/>
                </a:lnTo>
                <a:lnTo>
                  <a:pt x="168677" y="614"/>
                </a:lnTo>
                <a:lnTo>
                  <a:pt x="157972" y="472"/>
                </a:lnTo>
                <a:lnTo>
                  <a:pt x="151992" y="472"/>
                </a:lnTo>
                <a:lnTo>
                  <a:pt x="144159" y="0"/>
                </a:lnTo>
                <a:close/>
              </a:path>
              <a:path w="279400" h="217170">
                <a:moveTo>
                  <a:pt x="104560" y="472"/>
                </a:moveTo>
                <a:lnTo>
                  <a:pt x="98567" y="472"/>
                </a:lnTo>
                <a:lnTo>
                  <a:pt x="87933" y="614"/>
                </a:lnTo>
                <a:lnTo>
                  <a:pt x="66831" y="1238"/>
                </a:lnTo>
                <a:lnTo>
                  <a:pt x="56196" y="1380"/>
                </a:lnTo>
                <a:lnTo>
                  <a:pt x="105940" y="1380"/>
                </a:lnTo>
                <a:lnTo>
                  <a:pt x="104560" y="472"/>
                </a:lnTo>
                <a:close/>
              </a:path>
              <a:path w="279400" h="217170">
                <a:moveTo>
                  <a:pt x="251939" y="472"/>
                </a:moveTo>
                <a:lnTo>
                  <a:pt x="243647" y="472"/>
                </a:lnTo>
                <a:lnTo>
                  <a:pt x="232935" y="614"/>
                </a:lnTo>
                <a:lnTo>
                  <a:pt x="211520" y="1238"/>
                </a:lnTo>
                <a:lnTo>
                  <a:pt x="200815" y="1380"/>
                </a:lnTo>
                <a:lnTo>
                  <a:pt x="251711" y="1380"/>
                </a:lnTo>
                <a:lnTo>
                  <a:pt x="251939" y="4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78" name="object 25">
            <a:extLst>
              <a:ext uri="{FF2B5EF4-FFF2-40B4-BE49-F238E27FC236}">
                <a16:creationId xmlns:a16="http://schemas.microsoft.com/office/drawing/2014/main" id="{21EE0A12-D826-4FA7-9682-1C76BC697A0B}"/>
              </a:ext>
            </a:extLst>
          </p:cNvPr>
          <p:cNvSpPr>
            <a:spLocks/>
          </p:cNvSpPr>
          <p:nvPr userDrawn="1"/>
        </p:nvSpPr>
        <p:spPr bwMode="auto">
          <a:xfrm>
            <a:off x="7283450" y="9496425"/>
            <a:ext cx="161925" cy="276225"/>
          </a:xfrm>
          <a:custGeom>
            <a:avLst/>
            <a:gdLst>
              <a:gd name="T0" fmla="*/ 101315 w 161925"/>
              <a:gd name="T1" fmla="*/ 82914 h 274954"/>
              <a:gd name="T2" fmla="*/ 25338 w 161925"/>
              <a:gd name="T3" fmla="*/ 82914 h 274954"/>
              <a:gd name="T4" fmla="*/ 30845 w 161925"/>
              <a:gd name="T5" fmla="*/ 84294 h 274954"/>
              <a:gd name="T6" fmla="*/ 31778 w 161925"/>
              <a:gd name="T7" fmla="*/ 88895 h 274954"/>
              <a:gd name="T8" fmla="*/ 32698 w 161925"/>
              <a:gd name="T9" fmla="*/ 92575 h 274954"/>
              <a:gd name="T10" fmla="*/ 33158 w 161925"/>
              <a:gd name="T11" fmla="*/ 104560 h 274954"/>
              <a:gd name="T12" fmla="*/ 33158 w 161925"/>
              <a:gd name="T13" fmla="*/ 204483 h 274954"/>
              <a:gd name="T14" fmla="*/ 33755 w 161925"/>
              <a:gd name="T15" fmla="*/ 217655 h 274954"/>
              <a:gd name="T16" fmla="*/ 46523 w 161925"/>
              <a:gd name="T17" fmla="*/ 255607 h 274954"/>
              <a:gd name="T18" fmla="*/ 88882 w 161925"/>
              <a:gd name="T19" fmla="*/ 274953 h 274954"/>
              <a:gd name="T20" fmla="*/ 104974 w 161925"/>
              <a:gd name="T21" fmla="*/ 273357 h 274954"/>
              <a:gd name="T22" fmla="*/ 120894 w 161925"/>
              <a:gd name="T23" fmla="*/ 268739 h 274954"/>
              <a:gd name="T24" fmla="*/ 135774 w 161925"/>
              <a:gd name="T25" fmla="*/ 261357 h 274954"/>
              <a:gd name="T26" fmla="*/ 148747 w 161925"/>
              <a:gd name="T27" fmla="*/ 251467 h 274954"/>
              <a:gd name="T28" fmla="*/ 160731 w 161925"/>
              <a:gd name="T29" fmla="*/ 239494 h 274954"/>
              <a:gd name="T30" fmla="*/ 123893 w 161925"/>
              <a:gd name="T31" fmla="*/ 239494 h 274954"/>
              <a:gd name="T32" fmla="*/ 110064 w 161925"/>
              <a:gd name="T33" fmla="*/ 232176 h 274954"/>
              <a:gd name="T34" fmla="*/ 103447 w 161925"/>
              <a:gd name="T35" fmla="*/ 214798 h 274954"/>
              <a:gd name="T36" fmla="*/ 101409 w 161925"/>
              <a:gd name="T37" fmla="*/ 194224 h 274954"/>
              <a:gd name="T38" fmla="*/ 101315 w 161925"/>
              <a:gd name="T39" fmla="*/ 82914 h 274954"/>
              <a:gd name="T40" fmla="*/ 159352 w 161925"/>
              <a:gd name="T41" fmla="*/ 226129 h 274954"/>
              <a:gd name="T42" fmla="*/ 156132 w 161925"/>
              <a:gd name="T43" fmla="*/ 226129 h 274954"/>
              <a:gd name="T44" fmla="*/ 150315 w 161925"/>
              <a:gd name="T45" fmla="*/ 228217 h 274954"/>
              <a:gd name="T46" fmla="*/ 143118 w 161925"/>
              <a:gd name="T47" fmla="*/ 232811 h 274954"/>
              <a:gd name="T48" fmla="*/ 134368 w 161925"/>
              <a:gd name="T49" fmla="*/ 237406 h 274954"/>
              <a:gd name="T50" fmla="*/ 123893 w 161925"/>
              <a:gd name="T51" fmla="*/ 239494 h 274954"/>
              <a:gd name="T52" fmla="*/ 160731 w 161925"/>
              <a:gd name="T53" fmla="*/ 239494 h 274954"/>
              <a:gd name="T54" fmla="*/ 161652 w 161925"/>
              <a:gd name="T55" fmla="*/ 238574 h 274954"/>
              <a:gd name="T56" fmla="*/ 161652 w 161925"/>
              <a:gd name="T57" fmla="*/ 228914 h 274954"/>
              <a:gd name="T58" fmla="*/ 159352 w 161925"/>
              <a:gd name="T59" fmla="*/ 226129 h 274954"/>
              <a:gd name="T60" fmla="*/ 101315 w 161925"/>
              <a:gd name="T61" fmla="*/ 0 h 274954"/>
              <a:gd name="T62" fmla="*/ 83822 w 161925"/>
              <a:gd name="T63" fmla="*/ 0 h 274954"/>
              <a:gd name="T64" fmla="*/ 79222 w 161925"/>
              <a:gd name="T65" fmla="*/ 9225 h 274954"/>
              <a:gd name="T66" fmla="*/ 75989 w 161925"/>
              <a:gd name="T67" fmla="*/ 15205 h 274954"/>
              <a:gd name="T68" fmla="*/ 49683 w 161925"/>
              <a:gd name="T69" fmla="*/ 45313 h 274954"/>
              <a:gd name="T70" fmla="*/ 14732 w 161925"/>
              <a:gd name="T71" fmla="*/ 65396 h 274954"/>
              <a:gd name="T72" fmla="*/ 9660 w 161925"/>
              <a:gd name="T73" fmla="*/ 67237 h 274954"/>
              <a:gd name="T74" fmla="*/ 0 w 161925"/>
              <a:gd name="T75" fmla="*/ 70929 h 274954"/>
              <a:gd name="T76" fmla="*/ 0 w 161925"/>
              <a:gd name="T77" fmla="*/ 85202 h 274954"/>
              <a:gd name="T78" fmla="*/ 14732 w 161925"/>
              <a:gd name="T79" fmla="*/ 82914 h 274954"/>
              <a:gd name="T80" fmla="*/ 101315 w 161925"/>
              <a:gd name="T81" fmla="*/ 82914 h 274954"/>
              <a:gd name="T82" fmla="*/ 101315 w 161925"/>
              <a:gd name="T83" fmla="*/ 82442 h 274954"/>
              <a:gd name="T84" fmla="*/ 154752 w 161925"/>
              <a:gd name="T85" fmla="*/ 82442 h 274954"/>
              <a:gd name="T86" fmla="*/ 154752 w 161925"/>
              <a:gd name="T87" fmla="*/ 61729 h 274954"/>
              <a:gd name="T88" fmla="*/ 99475 w 161925"/>
              <a:gd name="T89" fmla="*/ 61729 h 274954"/>
              <a:gd name="T90" fmla="*/ 99475 w 161925"/>
              <a:gd name="T91" fmla="*/ 10605 h 274954"/>
              <a:gd name="T92" fmla="*/ 101315 w 161925"/>
              <a:gd name="T93" fmla="*/ 0 h 274954"/>
              <a:gd name="T94" fmla="*/ 154752 w 161925"/>
              <a:gd name="T95" fmla="*/ 82442 h 274954"/>
              <a:gd name="T96" fmla="*/ 101315 w 161925"/>
              <a:gd name="T97" fmla="*/ 82442 h 274954"/>
              <a:gd name="T98" fmla="*/ 101315 w 161925"/>
              <a:gd name="T99" fmla="*/ 82914 h 274954"/>
              <a:gd name="T100" fmla="*/ 151532 w 161925"/>
              <a:gd name="T101" fmla="*/ 82914 h 274954"/>
              <a:gd name="T102" fmla="*/ 154752 w 161925"/>
              <a:gd name="T103" fmla="*/ 83362 h 274954"/>
              <a:gd name="T104" fmla="*/ 154752 w 161925"/>
              <a:gd name="T105" fmla="*/ 82442 h 274954"/>
              <a:gd name="T106" fmla="*/ 154752 w 161925"/>
              <a:gd name="T107" fmla="*/ 58944 h 274954"/>
              <a:gd name="T108" fmla="*/ 147839 w 161925"/>
              <a:gd name="T109" fmla="*/ 61256 h 274954"/>
              <a:gd name="T110" fmla="*/ 102248 w 161925"/>
              <a:gd name="T111" fmla="*/ 61256 h 274954"/>
              <a:gd name="T112" fmla="*/ 99475 w 161925"/>
              <a:gd name="T113" fmla="*/ 61729 h 274954"/>
              <a:gd name="T114" fmla="*/ 154752 w 161925"/>
              <a:gd name="T115" fmla="*/ 61729 h 274954"/>
              <a:gd name="T116" fmla="*/ 154752 w 161925"/>
              <a:gd name="T117" fmla="*/ 58944 h 2749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1925" h="274954">
                <a:moveTo>
                  <a:pt x="101315" y="82914"/>
                </a:moveTo>
                <a:lnTo>
                  <a:pt x="25338" y="82914"/>
                </a:lnTo>
                <a:lnTo>
                  <a:pt x="30845" y="84294"/>
                </a:lnTo>
                <a:lnTo>
                  <a:pt x="31778" y="88895"/>
                </a:lnTo>
                <a:lnTo>
                  <a:pt x="32698" y="92575"/>
                </a:lnTo>
                <a:lnTo>
                  <a:pt x="33158" y="104560"/>
                </a:lnTo>
                <a:lnTo>
                  <a:pt x="33158" y="204483"/>
                </a:lnTo>
                <a:lnTo>
                  <a:pt x="33755" y="217655"/>
                </a:lnTo>
                <a:lnTo>
                  <a:pt x="46523" y="255607"/>
                </a:lnTo>
                <a:lnTo>
                  <a:pt x="88882" y="274953"/>
                </a:lnTo>
                <a:lnTo>
                  <a:pt x="104974" y="273357"/>
                </a:lnTo>
                <a:lnTo>
                  <a:pt x="120894" y="268739"/>
                </a:lnTo>
                <a:lnTo>
                  <a:pt x="135774" y="261357"/>
                </a:lnTo>
                <a:lnTo>
                  <a:pt x="148747" y="251467"/>
                </a:lnTo>
                <a:lnTo>
                  <a:pt x="160731" y="239494"/>
                </a:lnTo>
                <a:lnTo>
                  <a:pt x="123893" y="239494"/>
                </a:lnTo>
                <a:lnTo>
                  <a:pt x="110064" y="232176"/>
                </a:lnTo>
                <a:lnTo>
                  <a:pt x="103447" y="214798"/>
                </a:lnTo>
                <a:lnTo>
                  <a:pt x="101409" y="194224"/>
                </a:lnTo>
                <a:lnTo>
                  <a:pt x="101315" y="82914"/>
                </a:lnTo>
                <a:close/>
              </a:path>
              <a:path w="161925" h="274954">
                <a:moveTo>
                  <a:pt x="159352" y="226129"/>
                </a:moveTo>
                <a:lnTo>
                  <a:pt x="156132" y="226129"/>
                </a:lnTo>
                <a:lnTo>
                  <a:pt x="150315" y="228217"/>
                </a:lnTo>
                <a:lnTo>
                  <a:pt x="143118" y="232811"/>
                </a:lnTo>
                <a:lnTo>
                  <a:pt x="134368" y="237406"/>
                </a:lnTo>
                <a:lnTo>
                  <a:pt x="123893" y="239494"/>
                </a:lnTo>
                <a:lnTo>
                  <a:pt x="160731" y="239494"/>
                </a:lnTo>
                <a:lnTo>
                  <a:pt x="161652" y="238574"/>
                </a:lnTo>
                <a:lnTo>
                  <a:pt x="161652" y="228914"/>
                </a:lnTo>
                <a:lnTo>
                  <a:pt x="159352" y="226129"/>
                </a:lnTo>
                <a:close/>
              </a:path>
              <a:path w="161925" h="274954">
                <a:moveTo>
                  <a:pt x="101315" y="0"/>
                </a:moveTo>
                <a:lnTo>
                  <a:pt x="83822" y="0"/>
                </a:lnTo>
                <a:lnTo>
                  <a:pt x="79222" y="9225"/>
                </a:lnTo>
                <a:lnTo>
                  <a:pt x="75989" y="15205"/>
                </a:lnTo>
                <a:lnTo>
                  <a:pt x="49683" y="45313"/>
                </a:lnTo>
                <a:lnTo>
                  <a:pt x="14732" y="65396"/>
                </a:lnTo>
                <a:lnTo>
                  <a:pt x="9660" y="67237"/>
                </a:lnTo>
                <a:lnTo>
                  <a:pt x="0" y="70929"/>
                </a:lnTo>
                <a:lnTo>
                  <a:pt x="0" y="85202"/>
                </a:lnTo>
                <a:lnTo>
                  <a:pt x="14732" y="82914"/>
                </a:lnTo>
                <a:lnTo>
                  <a:pt x="101315" y="82914"/>
                </a:lnTo>
                <a:lnTo>
                  <a:pt x="101315" y="82442"/>
                </a:lnTo>
                <a:lnTo>
                  <a:pt x="154752" y="82442"/>
                </a:lnTo>
                <a:lnTo>
                  <a:pt x="154752" y="61729"/>
                </a:lnTo>
                <a:lnTo>
                  <a:pt x="99475" y="61729"/>
                </a:lnTo>
                <a:lnTo>
                  <a:pt x="99475" y="10605"/>
                </a:lnTo>
                <a:lnTo>
                  <a:pt x="101315" y="0"/>
                </a:lnTo>
                <a:close/>
              </a:path>
              <a:path w="161925" h="274954">
                <a:moveTo>
                  <a:pt x="154752" y="82442"/>
                </a:moveTo>
                <a:lnTo>
                  <a:pt x="101315" y="82442"/>
                </a:lnTo>
                <a:lnTo>
                  <a:pt x="101315" y="82914"/>
                </a:lnTo>
                <a:lnTo>
                  <a:pt x="151532" y="82914"/>
                </a:lnTo>
                <a:lnTo>
                  <a:pt x="154752" y="83362"/>
                </a:lnTo>
                <a:lnTo>
                  <a:pt x="154752" y="82442"/>
                </a:lnTo>
                <a:close/>
              </a:path>
              <a:path w="161925" h="274954">
                <a:moveTo>
                  <a:pt x="154752" y="58944"/>
                </a:moveTo>
                <a:lnTo>
                  <a:pt x="147839" y="61256"/>
                </a:lnTo>
                <a:lnTo>
                  <a:pt x="102248" y="61256"/>
                </a:lnTo>
                <a:lnTo>
                  <a:pt x="99475" y="61729"/>
                </a:lnTo>
                <a:lnTo>
                  <a:pt x="154752" y="61729"/>
                </a:lnTo>
                <a:lnTo>
                  <a:pt x="154752" y="589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79" name="object 26">
            <a:extLst>
              <a:ext uri="{FF2B5EF4-FFF2-40B4-BE49-F238E27FC236}">
                <a16:creationId xmlns:a16="http://schemas.microsoft.com/office/drawing/2014/main" id="{E1F9DA9A-0F46-4D02-A605-DF3A582FCA1A}"/>
              </a:ext>
            </a:extLst>
          </p:cNvPr>
          <p:cNvSpPr>
            <a:spLocks/>
          </p:cNvSpPr>
          <p:nvPr userDrawn="1"/>
        </p:nvSpPr>
        <p:spPr bwMode="auto">
          <a:xfrm>
            <a:off x="7556500" y="9556750"/>
            <a:ext cx="282575" cy="311150"/>
          </a:xfrm>
          <a:custGeom>
            <a:avLst/>
            <a:gdLst>
              <a:gd name="T0" fmla="*/ 52031 w 282575"/>
              <a:gd name="T1" fmla="*/ 276793 h 310515"/>
              <a:gd name="T2" fmla="*/ 55516 w 282575"/>
              <a:gd name="T3" fmla="*/ 298484 h 310515"/>
              <a:gd name="T4" fmla="*/ 77685 w 282575"/>
              <a:gd name="T5" fmla="*/ 309344 h 310515"/>
              <a:gd name="T6" fmla="*/ 109993 w 282575"/>
              <a:gd name="T7" fmla="*/ 308435 h 310515"/>
              <a:gd name="T8" fmla="*/ 124820 w 282575"/>
              <a:gd name="T9" fmla="*/ 292651 h 310515"/>
              <a:gd name="T10" fmla="*/ 139112 w 282575"/>
              <a:gd name="T11" fmla="*/ 254737 h 310515"/>
              <a:gd name="T12" fmla="*/ 77847 w 282575"/>
              <a:gd name="T13" fmla="*/ 253883 h 310515"/>
              <a:gd name="T14" fmla="*/ 0 w 282575"/>
              <a:gd name="T15" fmla="*/ 0 h 310515"/>
              <a:gd name="T16" fmla="*/ 13352 w 282575"/>
              <a:gd name="T17" fmla="*/ 17965 h 310515"/>
              <a:gd name="T18" fmla="*/ 26245 w 282575"/>
              <a:gd name="T19" fmla="*/ 19345 h 310515"/>
              <a:gd name="T20" fmla="*/ 52504 w 282575"/>
              <a:gd name="T21" fmla="*/ 60784 h 310515"/>
              <a:gd name="T22" fmla="*/ 129413 w 282575"/>
              <a:gd name="T23" fmla="*/ 223829 h 310515"/>
              <a:gd name="T24" fmla="*/ 95062 w 282575"/>
              <a:gd name="T25" fmla="*/ 254737 h 310515"/>
              <a:gd name="T26" fmla="*/ 155199 w 282575"/>
              <a:gd name="T27" fmla="*/ 216008 h 310515"/>
              <a:gd name="T28" fmla="*/ 165332 w 282575"/>
              <a:gd name="T29" fmla="*/ 134474 h 310515"/>
              <a:gd name="T30" fmla="*/ 159339 w 282575"/>
              <a:gd name="T31" fmla="*/ 120201 h 310515"/>
              <a:gd name="T32" fmla="*/ 117901 w 282575"/>
              <a:gd name="T33" fmla="*/ 34526 h 310515"/>
              <a:gd name="T34" fmla="*/ 129861 w 282575"/>
              <a:gd name="T35" fmla="*/ 19345 h 310515"/>
              <a:gd name="T36" fmla="*/ 141374 w 282575"/>
              <a:gd name="T37" fmla="*/ 16573 h 310515"/>
              <a:gd name="T38" fmla="*/ 147827 w 282575"/>
              <a:gd name="T39" fmla="*/ 920 h 310515"/>
              <a:gd name="T40" fmla="*/ 62021 w 282575"/>
              <a:gd name="T41" fmla="*/ 776 h 310515"/>
              <a:gd name="T42" fmla="*/ 15653 w 282575"/>
              <a:gd name="T43" fmla="*/ 0 h 310515"/>
              <a:gd name="T44" fmla="*/ 176385 w 282575"/>
              <a:gd name="T45" fmla="*/ 0 h 310515"/>
              <a:gd name="T46" fmla="*/ 186990 w 282575"/>
              <a:gd name="T47" fmla="*/ 17505 h 310515"/>
              <a:gd name="T48" fmla="*/ 202643 w 282575"/>
              <a:gd name="T49" fmla="*/ 18413 h 310515"/>
              <a:gd name="T50" fmla="*/ 214616 w 282575"/>
              <a:gd name="T51" fmla="*/ 38678 h 310515"/>
              <a:gd name="T52" fmla="*/ 209083 w 282575"/>
              <a:gd name="T53" fmla="*/ 50664 h 310515"/>
              <a:gd name="T54" fmla="*/ 177765 w 282575"/>
              <a:gd name="T55" fmla="*/ 122961 h 310515"/>
              <a:gd name="T56" fmla="*/ 193669 w 282575"/>
              <a:gd name="T57" fmla="*/ 134474 h 310515"/>
              <a:gd name="T58" fmla="*/ 229159 w 282575"/>
              <a:gd name="T59" fmla="*/ 58993 h 310515"/>
              <a:gd name="T60" fmla="*/ 262065 w 282575"/>
              <a:gd name="T61" fmla="*/ 19029 h 310515"/>
              <a:gd name="T62" fmla="*/ 282313 w 282575"/>
              <a:gd name="T63" fmla="*/ 15192 h 310515"/>
              <a:gd name="T64" fmla="*/ 230729 w 282575"/>
              <a:gd name="T65" fmla="*/ 920 h 310515"/>
              <a:gd name="T66" fmla="*/ 201068 w 282575"/>
              <a:gd name="T67" fmla="*/ 143 h 310515"/>
              <a:gd name="T68" fmla="*/ 147827 w 282575"/>
              <a:gd name="T69" fmla="*/ 0 h 310515"/>
              <a:gd name="T70" fmla="*/ 117722 w 282575"/>
              <a:gd name="T71" fmla="*/ 143 h 310515"/>
              <a:gd name="T72" fmla="*/ 77357 w 282575"/>
              <a:gd name="T73" fmla="*/ 920 h 310515"/>
              <a:gd name="T74" fmla="*/ 147827 w 282575"/>
              <a:gd name="T75" fmla="*/ 0 h 310515"/>
              <a:gd name="T76" fmla="*/ 270340 w 282575"/>
              <a:gd name="T77" fmla="*/ 0 h 310515"/>
              <a:gd name="T78" fmla="*/ 240679 w 282575"/>
              <a:gd name="T79" fmla="*/ 776 h 310515"/>
              <a:gd name="T80" fmla="*/ 282313 w 282575"/>
              <a:gd name="T81" fmla="*/ 920 h 31051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82575" h="310515">
                <a:moveTo>
                  <a:pt x="77847" y="253883"/>
                </a:moveTo>
                <a:lnTo>
                  <a:pt x="52031" y="276793"/>
                </a:lnTo>
                <a:lnTo>
                  <a:pt x="52031" y="284153"/>
                </a:lnTo>
                <a:lnTo>
                  <a:pt x="55516" y="298484"/>
                </a:lnTo>
                <a:lnTo>
                  <a:pt x="64702" y="306203"/>
                </a:lnTo>
                <a:lnTo>
                  <a:pt x="77685" y="309344"/>
                </a:lnTo>
                <a:lnTo>
                  <a:pt x="92562" y="309939"/>
                </a:lnTo>
                <a:lnTo>
                  <a:pt x="109993" y="308435"/>
                </a:lnTo>
                <a:lnTo>
                  <a:pt x="119392" y="303088"/>
                </a:lnTo>
                <a:lnTo>
                  <a:pt x="124820" y="292651"/>
                </a:lnTo>
                <a:lnTo>
                  <a:pt x="130333" y="275873"/>
                </a:lnTo>
                <a:lnTo>
                  <a:pt x="139112" y="254737"/>
                </a:lnTo>
                <a:lnTo>
                  <a:pt x="95062" y="254737"/>
                </a:lnTo>
                <a:lnTo>
                  <a:pt x="77847" y="253883"/>
                </a:lnTo>
                <a:close/>
              </a:path>
              <a:path w="282575" h="310515">
                <a:moveTo>
                  <a:pt x="15653" y="0"/>
                </a:moveTo>
                <a:lnTo>
                  <a:pt x="0" y="0"/>
                </a:lnTo>
                <a:lnTo>
                  <a:pt x="0" y="15653"/>
                </a:lnTo>
                <a:lnTo>
                  <a:pt x="13352" y="17965"/>
                </a:lnTo>
                <a:lnTo>
                  <a:pt x="22093" y="19345"/>
                </a:lnTo>
                <a:lnTo>
                  <a:pt x="26245" y="19345"/>
                </a:lnTo>
                <a:lnTo>
                  <a:pt x="32226" y="26705"/>
                </a:lnTo>
                <a:lnTo>
                  <a:pt x="52504" y="60784"/>
                </a:lnTo>
                <a:lnTo>
                  <a:pt x="120661" y="198491"/>
                </a:lnTo>
                <a:lnTo>
                  <a:pt x="129413" y="223829"/>
                </a:lnTo>
                <a:lnTo>
                  <a:pt x="129413" y="230741"/>
                </a:lnTo>
                <a:lnTo>
                  <a:pt x="95062" y="254737"/>
                </a:lnTo>
                <a:lnTo>
                  <a:pt x="139112" y="254737"/>
                </a:lnTo>
                <a:lnTo>
                  <a:pt x="155199" y="216008"/>
                </a:lnTo>
                <a:lnTo>
                  <a:pt x="193669" y="134474"/>
                </a:lnTo>
                <a:lnTo>
                  <a:pt x="165332" y="134474"/>
                </a:lnTo>
                <a:lnTo>
                  <a:pt x="160732" y="122513"/>
                </a:lnTo>
                <a:lnTo>
                  <a:pt x="159339" y="120201"/>
                </a:lnTo>
                <a:lnTo>
                  <a:pt x="125261" y="49271"/>
                </a:lnTo>
                <a:lnTo>
                  <a:pt x="117901" y="34526"/>
                </a:lnTo>
                <a:lnTo>
                  <a:pt x="117901" y="19793"/>
                </a:lnTo>
                <a:lnTo>
                  <a:pt x="129861" y="19345"/>
                </a:lnTo>
                <a:lnTo>
                  <a:pt x="135866" y="17965"/>
                </a:lnTo>
                <a:lnTo>
                  <a:pt x="141374" y="16573"/>
                </a:lnTo>
                <a:lnTo>
                  <a:pt x="147827" y="14745"/>
                </a:lnTo>
                <a:lnTo>
                  <a:pt x="147827" y="920"/>
                </a:lnTo>
                <a:lnTo>
                  <a:pt x="77357" y="920"/>
                </a:lnTo>
                <a:lnTo>
                  <a:pt x="62021" y="776"/>
                </a:lnTo>
                <a:lnTo>
                  <a:pt x="30995" y="143"/>
                </a:lnTo>
                <a:lnTo>
                  <a:pt x="15653" y="0"/>
                </a:lnTo>
                <a:close/>
              </a:path>
              <a:path w="282575" h="310515">
                <a:moveTo>
                  <a:pt x="191118" y="0"/>
                </a:moveTo>
                <a:lnTo>
                  <a:pt x="176385" y="0"/>
                </a:lnTo>
                <a:lnTo>
                  <a:pt x="176385" y="17033"/>
                </a:lnTo>
                <a:lnTo>
                  <a:pt x="186990" y="17505"/>
                </a:lnTo>
                <a:lnTo>
                  <a:pt x="193878" y="17965"/>
                </a:lnTo>
                <a:lnTo>
                  <a:pt x="202643" y="18413"/>
                </a:lnTo>
                <a:lnTo>
                  <a:pt x="214616" y="21633"/>
                </a:lnTo>
                <a:lnTo>
                  <a:pt x="214616" y="38678"/>
                </a:lnTo>
                <a:lnTo>
                  <a:pt x="211396" y="45131"/>
                </a:lnTo>
                <a:lnTo>
                  <a:pt x="209083" y="50664"/>
                </a:lnTo>
                <a:lnTo>
                  <a:pt x="178697" y="119728"/>
                </a:lnTo>
                <a:lnTo>
                  <a:pt x="177765" y="122961"/>
                </a:lnTo>
                <a:lnTo>
                  <a:pt x="173625" y="134474"/>
                </a:lnTo>
                <a:lnTo>
                  <a:pt x="193669" y="134474"/>
                </a:lnTo>
                <a:lnTo>
                  <a:pt x="224736" y="68629"/>
                </a:lnTo>
                <a:lnTo>
                  <a:pt x="229159" y="58993"/>
                </a:lnTo>
                <a:lnTo>
                  <a:pt x="234529" y="47893"/>
                </a:lnTo>
                <a:lnTo>
                  <a:pt x="262065" y="19029"/>
                </a:lnTo>
                <a:lnTo>
                  <a:pt x="275860" y="17033"/>
                </a:lnTo>
                <a:lnTo>
                  <a:pt x="282313" y="15192"/>
                </a:lnTo>
                <a:lnTo>
                  <a:pt x="282313" y="920"/>
                </a:lnTo>
                <a:lnTo>
                  <a:pt x="230729" y="920"/>
                </a:lnTo>
                <a:lnTo>
                  <a:pt x="220786" y="776"/>
                </a:lnTo>
                <a:lnTo>
                  <a:pt x="201068" y="143"/>
                </a:lnTo>
                <a:lnTo>
                  <a:pt x="191118" y="0"/>
                </a:lnTo>
                <a:close/>
              </a:path>
              <a:path w="282575" h="310515">
                <a:moveTo>
                  <a:pt x="147827" y="0"/>
                </a:moveTo>
                <a:lnTo>
                  <a:pt x="131253" y="0"/>
                </a:lnTo>
                <a:lnTo>
                  <a:pt x="117722" y="143"/>
                </a:lnTo>
                <a:lnTo>
                  <a:pt x="90644" y="776"/>
                </a:lnTo>
                <a:lnTo>
                  <a:pt x="77357" y="920"/>
                </a:lnTo>
                <a:lnTo>
                  <a:pt x="147827" y="920"/>
                </a:lnTo>
                <a:lnTo>
                  <a:pt x="147827" y="0"/>
                </a:lnTo>
                <a:close/>
              </a:path>
              <a:path w="282575" h="310515">
                <a:moveTo>
                  <a:pt x="282313" y="0"/>
                </a:moveTo>
                <a:lnTo>
                  <a:pt x="270340" y="0"/>
                </a:lnTo>
                <a:lnTo>
                  <a:pt x="260397" y="143"/>
                </a:lnTo>
                <a:lnTo>
                  <a:pt x="240679" y="776"/>
                </a:lnTo>
                <a:lnTo>
                  <a:pt x="230729" y="920"/>
                </a:lnTo>
                <a:lnTo>
                  <a:pt x="282313" y="920"/>
                </a:lnTo>
                <a:lnTo>
                  <a:pt x="2823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80" name="object 27">
            <a:extLst>
              <a:ext uri="{FF2B5EF4-FFF2-40B4-BE49-F238E27FC236}">
                <a16:creationId xmlns:a16="http://schemas.microsoft.com/office/drawing/2014/main" id="{34CBCAE0-6578-441A-9B35-0CF32E375525}"/>
              </a:ext>
            </a:extLst>
          </p:cNvPr>
          <p:cNvSpPr>
            <a:spLocks/>
          </p:cNvSpPr>
          <p:nvPr userDrawn="1"/>
        </p:nvSpPr>
        <p:spPr bwMode="auto">
          <a:xfrm>
            <a:off x="7834313" y="9551988"/>
            <a:ext cx="258762" cy="220662"/>
          </a:xfrm>
          <a:custGeom>
            <a:avLst/>
            <a:gdLst>
              <a:gd name="T0" fmla="*/ 130333 w 258445"/>
              <a:gd name="T1" fmla="*/ 0 h 219709"/>
              <a:gd name="T2" fmla="*/ 83156 w 258445"/>
              <a:gd name="T3" fmla="*/ 7741 h 219709"/>
              <a:gd name="T4" fmla="*/ 41333 w 258445"/>
              <a:gd name="T5" fmla="*/ 29814 h 219709"/>
              <a:gd name="T6" fmla="*/ 11426 w 258445"/>
              <a:gd name="T7" fmla="*/ 64494 h 219709"/>
              <a:gd name="T8" fmla="*/ 0 w 258445"/>
              <a:gd name="T9" fmla="*/ 110055 h 219709"/>
              <a:gd name="T10" fmla="*/ 10463 w 258445"/>
              <a:gd name="T11" fmla="*/ 156329 h 219709"/>
              <a:gd name="T12" fmla="*/ 38456 w 258445"/>
              <a:gd name="T13" fmla="*/ 190768 h 219709"/>
              <a:gd name="T14" fmla="*/ 78881 w 258445"/>
              <a:gd name="T15" fmla="*/ 212253 h 219709"/>
              <a:gd name="T16" fmla="*/ 126641 w 258445"/>
              <a:gd name="T17" fmla="*/ 219664 h 219709"/>
              <a:gd name="T18" fmla="*/ 175400 w 258445"/>
              <a:gd name="T19" fmla="*/ 211741 h 219709"/>
              <a:gd name="T20" fmla="*/ 189790 w 258445"/>
              <a:gd name="T21" fmla="*/ 204011 h 219709"/>
              <a:gd name="T22" fmla="*/ 134934 w 258445"/>
              <a:gd name="T23" fmla="*/ 204011 h 219709"/>
              <a:gd name="T24" fmla="*/ 106001 w 258445"/>
              <a:gd name="T25" fmla="*/ 192180 h 219709"/>
              <a:gd name="T26" fmla="*/ 87261 w 258445"/>
              <a:gd name="T27" fmla="*/ 163596 h 219709"/>
              <a:gd name="T28" fmla="*/ 77159 w 258445"/>
              <a:gd name="T29" fmla="*/ 128623 h 219709"/>
              <a:gd name="T30" fmla="*/ 74137 w 258445"/>
              <a:gd name="T31" fmla="*/ 97623 h 219709"/>
              <a:gd name="T32" fmla="*/ 76628 w 258445"/>
              <a:gd name="T33" fmla="*/ 71802 h 219709"/>
              <a:gd name="T34" fmla="*/ 85081 w 258445"/>
              <a:gd name="T35" fmla="*/ 45070 h 219709"/>
              <a:gd name="T36" fmla="*/ 100960 w 258445"/>
              <a:gd name="T37" fmla="*/ 24123 h 219709"/>
              <a:gd name="T38" fmla="*/ 125733 w 258445"/>
              <a:gd name="T39" fmla="*/ 15653 h 219709"/>
              <a:gd name="T40" fmla="*/ 198101 w 258445"/>
              <a:gd name="T41" fmla="*/ 15653 h 219709"/>
              <a:gd name="T42" fmla="*/ 196653 w 258445"/>
              <a:gd name="T43" fmla="*/ 14759 h 219709"/>
              <a:gd name="T44" fmla="*/ 175580 w 258445"/>
              <a:gd name="T45" fmla="*/ 6446 h 219709"/>
              <a:gd name="T46" fmla="*/ 153299 w 258445"/>
              <a:gd name="T47" fmla="*/ 1583 h 219709"/>
              <a:gd name="T48" fmla="*/ 130333 w 258445"/>
              <a:gd name="T49" fmla="*/ 0 h 219709"/>
              <a:gd name="T50" fmla="*/ 198101 w 258445"/>
              <a:gd name="T51" fmla="*/ 15653 h 219709"/>
              <a:gd name="T52" fmla="*/ 125733 w 258445"/>
              <a:gd name="T53" fmla="*/ 15653 h 219709"/>
              <a:gd name="T54" fmla="*/ 140097 w 258445"/>
              <a:gd name="T55" fmla="*/ 18717 h 219709"/>
              <a:gd name="T56" fmla="*/ 152559 w 258445"/>
              <a:gd name="T57" fmla="*/ 26702 h 219709"/>
              <a:gd name="T58" fmla="*/ 176715 w 258445"/>
              <a:gd name="T59" fmla="*/ 65681 h 219709"/>
              <a:gd name="T60" fmla="*/ 184678 w 258445"/>
              <a:gd name="T61" fmla="*/ 117428 h 219709"/>
              <a:gd name="T62" fmla="*/ 182607 w 258445"/>
              <a:gd name="T63" fmla="*/ 143781 h 219709"/>
              <a:gd name="T64" fmla="*/ 175009 w 258445"/>
              <a:gd name="T65" fmla="*/ 172119 h 219709"/>
              <a:gd name="T66" fmla="*/ 159810 w 258445"/>
              <a:gd name="T67" fmla="*/ 194757 h 219709"/>
              <a:gd name="T68" fmla="*/ 134934 w 258445"/>
              <a:gd name="T69" fmla="*/ 204011 h 219709"/>
              <a:gd name="T70" fmla="*/ 189790 w 258445"/>
              <a:gd name="T71" fmla="*/ 204011 h 219709"/>
              <a:gd name="T72" fmla="*/ 217550 w 258445"/>
              <a:gd name="T73" fmla="*/ 189097 h 219709"/>
              <a:gd name="T74" fmla="*/ 247177 w 258445"/>
              <a:gd name="T75" fmla="*/ 153418 h 219709"/>
              <a:gd name="T76" fmla="*/ 258367 w 258445"/>
              <a:gd name="T77" fmla="*/ 106388 h 219709"/>
              <a:gd name="T78" fmla="*/ 255308 w 258445"/>
              <a:gd name="T79" fmla="*/ 83380 h 219709"/>
              <a:gd name="T80" fmla="*/ 246679 w 258445"/>
              <a:gd name="T81" fmla="*/ 61883 h 219709"/>
              <a:gd name="T82" fmla="*/ 233301 w 258445"/>
              <a:gd name="T83" fmla="*/ 42714 h 219709"/>
              <a:gd name="T84" fmla="*/ 215996 w 258445"/>
              <a:gd name="T85" fmla="*/ 26693 h 219709"/>
              <a:gd name="T86" fmla="*/ 198101 w 258445"/>
              <a:gd name="T87" fmla="*/ 15653 h 21970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58445" h="219709">
                <a:moveTo>
                  <a:pt x="130333" y="0"/>
                </a:moveTo>
                <a:lnTo>
                  <a:pt x="83156" y="7741"/>
                </a:lnTo>
                <a:lnTo>
                  <a:pt x="41333" y="29814"/>
                </a:lnTo>
                <a:lnTo>
                  <a:pt x="11426" y="64494"/>
                </a:lnTo>
                <a:lnTo>
                  <a:pt x="0" y="110055"/>
                </a:lnTo>
                <a:lnTo>
                  <a:pt x="10463" y="156329"/>
                </a:lnTo>
                <a:lnTo>
                  <a:pt x="38456" y="190768"/>
                </a:lnTo>
                <a:lnTo>
                  <a:pt x="78881" y="212253"/>
                </a:lnTo>
                <a:lnTo>
                  <a:pt x="126641" y="219664"/>
                </a:lnTo>
                <a:lnTo>
                  <a:pt x="175400" y="211741"/>
                </a:lnTo>
                <a:lnTo>
                  <a:pt x="189790" y="204011"/>
                </a:lnTo>
                <a:lnTo>
                  <a:pt x="134934" y="204011"/>
                </a:lnTo>
                <a:lnTo>
                  <a:pt x="106001" y="192180"/>
                </a:lnTo>
                <a:lnTo>
                  <a:pt x="87261" y="163596"/>
                </a:lnTo>
                <a:lnTo>
                  <a:pt x="77159" y="128623"/>
                </a:lnTo>
                <a:lnTo>
                  <a:pt x="74137" y="97623"/>
                </a:lnTo>
                <a:lnTo>
                  <a:pt x="76628" y="71802"/>
                </a:lnTo>
                <a:lnTo>
                  <a:pt x="85081" y="45070"/>
                </a:lnTo>
                <a:lnTo>
                  <a:pt x="100960" y="24123"/>
                </a:lnTo>
                <a:lnTo>
                  <a:pt x="125733" y="15653"/>
                </a:lnTo>
                <a:lnTo>
                  <a:pt x="198101" y="15653"/>
                </a:lnTo>
                <a:lnTo>
                  <a:pt x="196653" y="14759"/>
                </a:lnTo>
                <a:lnTo>
                  <a:pt x="175580" y="6446"/>
                </a:lnTo>
                <a:lnTo>
                  <a:pt x="153299" y="1583"/>
                </a:lnTo>
                <a:lnTo>
                  <a:pt x="130333" y="0"/>
                </a:lnTo>
                <a:close/>
              </a:path>
              <a:path w="258445" h="219709">
                <a:moveTo>
                  <a:pt x="198101" y="15653"/>
                </a:moveTo>
                <a:lnTo>
                  <a:pt x="125733" y="15653"/>
                </a:lnTo>
                <a:lnTo>
                  <a:pt x="140097" y="18717"/>
                </a:lnTo>
                <a:lnTo>
                  <a:pt x="152559" y="26702"/>
                </a:lnTo>
                <a:lnTo>
                  <a:pt x="176715" y="65681"/>
                </a:lnTo>
                <a:lnTo>
                  <a:pt x="184678" y="117428"/>
                </a:lnTo>
                <a:lnTo>
                  <a:pt x="182607" y="143781"/>
                </a:lnTo>
                <a:lnTo>
                  <a:pt x="175009" y="172119"/>
                </a:lnTo>
                <a:lnTo>
                  <a:pt x="159810" y="194757"/>
                </a:lnTo>
                <a:lnTo>
                  <a:pt x="134934" y="204011"/>
                </a:lnTo>
                <a:lnTo>
                  <a:pt x="189790" y="204011"/>
                </a:lnTo>
                <a:lnTo>
                  <a:pt x="217550" y="189097"/>
                </a:lnTo>
                <a:lnTo>
                  <a:pt x="247177" y="153418"/>
                </a:lnTo>
                <a:lnTo>
                  <a:pt x="258367" y="106388"/>
                </a:lnTo>
                <a:lnTo>
                  <a:pt x="255308" y="83380"/>
                </a:lnTo>
                <a:lnTo>
                  <a:pt x="246679" y="61883"/>
                </a:lnTo>
                <a:lnTo>
                  <a:pt x="233301" y="42714"/>
                </a:lnTo>
                <a:lnTo>
                  <a:pt x="215996" y="26693"/>
                </a:lnTo>
                <a:lnTo>
                  <a:pt x="198101" y="156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81" name="object 28">
            <a:extLst>
              <a:ext uri="{FF2B5EF4-FFF2-40B4-BE49-F238E27FC236}">
                <a16:creationId xmlns:a16="http://schemas.microsoft.com/office/drawing/2014/main" id="{E3574F2C-7EFA-4CAA-8C2D-A29B95F2C8AA}"/>
              </a:ext>
            </a:extLst>
          </p:cNvPr>
          <p:cNvSpPr>
            <a:spLocks/>
          </p:cNvSpPr>
          <p:nvPr userDrawn="1"/>
        </p:nvSpPr>
        <p:spPr bwMode="auto">
          <a:xfrm>
            <a:off x="8099425" y="9556750"/>
            <a:ext cx="279400" cy="217488"/>
          </a:xfrm>
          <a:custGeom>
            <a:avLst/>
            <a:gdLst>
              <a:gd name="T0" fmla="*/ 186990 w 279400"/>
              <a:gd name="T1" fmla="*/ 183298 h 217170"/>
              <a:gd name="T2" fmla="*/ 185138 w 279400"/>
              <a:gd name="T3" fmla="*/ 204956 h 217170"/>
              <a:gd name="T4" fmla="*/ 195743 w 279400"/>
              <a:gd name="T5" fmla="*/ 216916 h 217170"/>
              <a:gd name="T6" fmla="*/ 210016 w 279400"/>
              <a:gd name="T7" fmla="*/ 211396 h 217170"/>
              <a:gd name="T8" fmla="*/ 263452 w 279400"/>
              <a:gd name="T9" fmla="*/ 196663 h 217170"/>
              <a:gd name="T10" fmla="*/ 279105 w 279400"/>
              <a:gd name="T11" fmla="*/ 183298 h 217170"/>
              <a:gd name="T12" fmla="*/ 0 w 279400"/>
              <a:gd name="T13" fmla="*/ 14272 h 217170"/>
              <a:gd name="T14" fmla="*/ 10592 w 279400"/>
              <a:gd name="T15" fmla="*/ 17493 h 217170"/>
              <a:gd name="T16" fmla="*/ 37825 w 279400"/>
              <a:gd name="T17" fmla="*/ 54381 h 217170"/>
              <a:gd name="T18" fmla="*/ 38249 w 279400"/>
              <a:gd name="T19" fmla="*/ 150878 h 217170"/>
              <a:gd name="T20" fmla="*/ 90337 w 279400"/>
              <a:gd name="T21" fmla="*/ 213696 h 217170"/>
              <a:gd name="T22" fmla="*/ 123295 w 279400"/>
              <a:gd name="T23" fmla="*/ 212970 h 217170"/>
              <a:gd name="T24" fmla="*/ 178250 w 279400"/>
              <a:gd name="T25" fmla="*/ 183298 h 217170"/>
              <a:gd name="T26" fmla="*/ 279105 w 279400"/>
              <a:gd name="T27" fmla="*/ 181930 h 217170"/>
              <a:gd name="T28" fmla="*/ 132074 w 279400"/>
              <a:gd name="T29" fmla="*/ 180993 h 217170"/>
              <a:gd name="T30" fmla="*/ 105940 w 279400"/>
              <a:gd name="T31" fmla="*/ 131713 h 217170"/>
              <a:gd name="T32" fmla="*/ 56196 w 279400"/>
              <a:gd name="T33" fmla="*/ 1380 h 217170"/>
              <a:gd name="T34" fmla="*/ 24460 w 279400"/>
              <a:gd name="T35" fmla="*/ 614 h 217170"/>
              <a:gd name="T36" fmla="*/ 7845 w 279400"/>
              <a:gd name="T37" fmla="*/ 472 h 217170"/>
              <a:gd name="T38" fmla="*/ 144146 w 279400"/>
              <a:gd name="T39" fmla="*/ 0 h 217170"/>
              <a:gd name="T40" fmla="*/ 149679 w 279400"/>
              <a:gd name="T41" fmla="*/ 16585 h 217170"/>
              <a:gd name="T42" fmla="*/ 172717 w 279400"/>
              <a:gd name="T43" fmla="*/ 20253 h 217170"/>
              <a:gd name="T44" fmla="*/ 180494 w 279400"/>
              <a:gd name="T45" fmla="*/ 35175 h 217170"/>
              <a:gd name="T46" fmla="*/ 181556 w 279400"/>
              <a:gd name="T47" fmla="*/ 146051 h 217170"/>
              <a:gd name="T48" fmla="*/ 149300 w 279400"/>
              <a:gd name="T49" fmla="*/ 180646 h 217170"/>
              <a:gd name="T50" fmla="*/ 279105 w 279400"/>
              <a:gd name="T51" fmla="*/ 181930 h 217170"/>
              <a:gd name="T52" fmla="*/ 274953 w 279400"/>
              <a:gd name="T53" fmla="*/ 179617 h 217170"/>
              <a:gd name="T54" fmla="*/ 261598 w 279400"/>
              <a:gd name="T55" fmla="*/ 177731 h 217170"/>
              <a:gd name="T56" fmla="*/ 250851 w 279400"/>
              <a:gd name="T57" fmla="*/ 170412 h 217170"/>
              <a:gd name="T58" fmla="*/ 249627 w 279400"/>
              <a:gd name="T59" fmla="*/ 9672 h 217170"/>
              <a:gd name="T60" fmla="*/ 200815 w 279400"/>
              <a:gd name="T61" fmla="*/ 1380 h 217170"/>
              <a:gd name="T62" fmla="*/ 168677 w 279400"/>
              <a:gd name="T63" fmla="*/ 614 h 217170"/>
              <a:gd name="T64" fmla="*/ 151992 w 279400"/>
              <a:gd name="T65" fmla="*/ 472 h 217170"/>
              <a:gd name="T66" fmla="*/ 104560 w 279400"/>
              <a:gd name="T67" fmla="*/ 472 h 217170"/>
              <a:gd name="T68" fmla="*/ 87920 w 279400"/>
              <a:gd name="T69" fmla="*/ 614 h 217170"/>
              <a:gd name="T70" fmla="*/ 56196 w 279400"/>
              <a:gd name="T71" fmla="*/ 1380 h 217170"/>
              <a:gd name="T72" fmla="*/ 104560 w 279400"/>
              <a:gd name="T73" fmla="*/ 472 h 217170"/>
              <a:gd name="T74" fmla="*/ 243647 w 279400"/>
              <a:gd name="T75" fmla="*/ 472 h 217170"/>
              <a:gd name="T76" fmla="*/ 211513 w 279400"/>
              <a:gd name="T77" fmla="*/ 1238 h 217170"/>
              <a:gd name="T78" fmla="*/ 251711 w 279400"/>
              <a:gd name="T79" fmla="*/ 1380 h 21717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79400" h="217170">
                <a:moveTo>
                  <a:pt x="279105" y="183298"/>
                </a:moveTo>
                <a:lnTo>
                  <a:pt x="186990" y="183298"/>
                </a:lnTo>
                <a:lnTo>
                  <a:pt x="185198" y="196663"/>
                </a:lnTo>
                <a:lnTo>
                  <a:pt x="185138" y="204956"/>
                </a:lnTo>
                <a:lnTo>
                  <a:pt x="182390" y="216916"/>
                </a:lnTo>
                <a:lnTo>
                  <a:pt x="195743" y="216916"/>
                </a:lnTo>
                <a:lnTo>
                  <a:pt x="205416" y="212776"/>
                </a:lnTo>
                <a:lnTo>
                  <a:pt x="210016" y="211396"/>
                </a:lnTo>
                <a:lnTo>
                  <a:pt x="257920" y="197570"/>
                </a:lnTo>
                <a:lnTo>
                  <a:pt x="263452" y="196663"/>
                </a:lnTo>
                <a:lnTo>
                  <a:pt x="279105" y="194350"/>
                </a:lnTo>
                <a:lnTo>
                  <a:pt x="279105" y="183298"/>
                </a:lnTo>
                <a:close/>
              </a:path>
              <a:path w="279400" h="217170">
                <a:moveTo>
                  <a:pt x="0" y="0"/>
                </a:moveTo>
                <a:lnTo>
                  <a:pt x="0" y="14272"/>
                </a:lnTo>
                <a:lnTo>
                  <a:pt x="5532" y="16585"/>
                </a:lnTo>
                <a:lnTo>
                  <a:pt x="10592" y="17493"/>
                </a:lnTo>
                <a:lnTo>
                  <a:pt x="19358" y="19345"/>
                </a:lnTo>
                <a:lnTo>
                  <a:pt x="37825" y="54381"/>
                </a:lnTo>
                <a:lnTo>
                  <a:pt x="37833" y="138154"/>
                </a:lnTo>
                <a:lnTo>
                  <a:pt x="38249" y="150878"/>
                </a:lnTo>
                <a:lnTo>
                  <a:pt x="52504" y="192970"/>
                </a:lnTo>
                <a:lnTo>
                  <a:pt x="90337" y="213696"/>
                </a:lnTo>
                <a:lnTo>
                  <a:pt x="104560" y="215076"/>
                </a:lnTo>
                <a:lnTo>
                  <a:pt x="123295" y="212970"/>
                </a:lnTo>
                <a:lnTo>
                  <a:pt x="172245" y="187910"/>
                </a:lnTo>
                <a:lnTo>
                  <a:pt x="178250" y="183298"/>
                </a:lnTo>
                <a:lnTo>
                  <a:pt x="279105" y="183298"/>
                </a:lnTo>
                <a:lnTo>
                  <a:pt x="279105" y="181930"/>
                </a:lnTo>
                <a:lnTo>
                  <a:pt x="140019" y="181930"/>
                </a:lnTo>
                <a:lnTo>
                  <a:pt x="132074" y="180993"/>
                </a:lnTo>
                <a:lnTo>
                  <a:pt x="107322" y="150200"/>
                </a:lnTo>
                <a:lnTo>
                  <a:pt x="105940" y="131713"/>
                </a:lnTo>
                <a:lnTo>
                  <a:pt x="105940" y="1380"/>
                </a:lnTo>
                <a:lnTo>
                  <a:pt x="56196" y="1380"/>
                </a:lnTo>
                <a:lnTo>
                  <a:pt x="45561" y="1238"/>
                </a:lnTo>
                <a:lnTo>
                  <a:pt x="24460" y="614"/>
                </a:lnTo>
                <a:lnTo>
                  <a:pt x="13825" y="472"/>
                </a:lnTo>
                <a:lnTo>
                  <a:pt x="7845" y="472"/>
                </a:lnTo>
                <a:lnTo>
                  <a:pt x="0" y="0"/>
                </a:lnTo>
                <a:close/>
              </a:path>
              <a:path w="279400" h="217170">
                <a:moveTo>
                  <a:pt x="144146" y="0"/>
                </a:moveTo>
                <a:lnTo>
                  <a:pt x="144146" y="14272"/>
                </a:lnTo>
                <a:lnTo>
                  <a:pt x="149679" y="16585"/>
                </a:lnTo>
                <a:lnTo>
                  <a:pt x="154752" y="17493"/>
                </a:lnTo>
                <a:lnTo>
                  <a:pt x="172717" y="20253"/>
                </a:lnTo>
                <a:lnTo>
                  <a:pt x="177777" y="27638"/>
                </a:lnTo>
                <a:lnTo>
                  <a:pt x="180494" y="35175"/>
                </a:lnTo>
                <a:lnTo>
                  <a:pt x="181520" y="44730"/>
                </a:lnTo>
                <a:lnTo>
                  <a:pt x="181556" y="146051"/>
                </a:lnTo>
                <a:lnTo>
                  <a:pt x="181123" y="153247"/>
                </a:lnTo>
                <a:lnTo>
                  <a:pt x="149300" y="180646"/>
                </a:lnTo>
                <a:lnTo>
                  <a:pt x="140019" y="181930"/>
                </a:lnTo>
                <a:lnTo>
                  <a:pt x="279105" y="181930"/>
                </a:lnTo>
                <a:lnTo>
                  <a:pt x="279092" y="180993"/>
                </a:lnTo>
                <a:lnTo>
                  <a:pt x="274953" y="179617"/>
                </a:lnTo>
                <a:lnTo>
                  <a:pt x="270340" y="179145"/>
                </a:lnTo>
                <a:lnTo>
                  <a:pt x="261598" y="177731"/>
                </a:lnTo>
                <a:lnTo>
                  <a:pt x="254972" y="175065"/>
                </a:lnTo>
                <a:lnTo>
                  <a:pt x="250851" y="170412"/>
                </a:lnTo>
                <a:lnTo>
                  <a:pt x="249627" y="163032"/>
                </a:lnTo>
                <a:lnTo>
                  <a:pt x="249627" y="9672"/>
                </a:lnTo>
                <a:lnTo>
                  <a:pt x="251711" y="1380"/>
                </a:lnTo>
                <a:lnTo>
                  <a:pt x="200815" y="1380"/>
                </a:lnTo>
                <a:lnTo>
                  <a:pt x="190096" y="1238"/>
                </a:lnTo>
                <a:lnTo>
                  <a:pt x="168677" y="614"/>
                </a:lnTo>
                <a:lnTo>
                  <a:pt x="157972" y="472"/>
                </a:lnTo>
                <a:lnTo>
                  <a:pt x="151992" y="472"/>
                </a:lnTo>
                <a:lnTo>
                  <a:pt x="144146" y="0"/>
                </a:lnTo>
                <a:close/>
              </a:path>
              <a:path w="279400" h="217170">
                <a:moveTo>
                  <a:pt x="104560" y="472"/>
                </a:moveTo>
                <a:lnTo>
                  <a:pt x="98555" y="472"/>
                </a:lnTo>
                <a:lnTo>
                  <a:pt x="87920" y="614"/>
                </a:lnTo>
                <a:lnTo>
                  <a:pt x="66824" y="1238"/>
                </a:lnTo>
                <a:lnTo>
                  <a:pt x="56196" y="1380"/>
                </a:lnTo>
                <a:lnTo>
                  <a:pt x="105940" y="1380"/>
                </a:lnTo>
                <a:lnTo>
                  <a:pt x="104560" y="472"/>
                </a:lnTo>
                <a:close/>
              </a:path>
              <a:path w="279400" h="217170">
                <a:moveTo>
                  <a:pt x="251939" y="472"/>
                </a:moveTo>
                <a:lnTo>
                  <a:pt x="243647" y="472"/>
                </a:lnTo>
                <a:lnTo>
                  <a:pt x="232928" y="614"/>
                </a:lnTo>
                <a:lnTo>
                  <a:pt x="211513" y="1238"/>
                </a:lnTo>
                <a:lnTo>
                  <a:pt x="200815" y="1380"/>
                </a:lnTo>
                <a:lnTo>
                  <a:pt x="251711" y="1380"/>
                </a:lnTo>
                <a:lnTo>
                  <a:pt x="251939" y="4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82" name="object 29">
            <a:extLst>
              <a:ext uri="{FF2B5EF4-FFF2-40B4-BE49-F238E27FC236}">
                <a16:creationId xmlns:a16="http://schemas.microsoft.com/office/drawing/2014/main" id="{2995CEE2-E7A4-44D8-BD5E-8FABC3154594}"/>
              </a:ext>
            </a:extLst>
          </p:cNvPr>
          <p:cNvSpPr>
            <a:spLocks/>
          </p:cNvSpPr>
          <p:nvPr userDrawn="1"/>
        </p:nvSpPr>
        <p:spPr bwMode="auto">
          <a:xfrm>
            <a:off x="15152688" y="1498600"/>
            <a:ext cx="274637" cy="141288"/>
          </a:xfrm>
          <a:custGeom>
            <a:avLst/>
            <a:gdLst>
              <a:gd name="T0" fmla="*/ 175328 w 274955"/>
              <a:gd name="T1" fmla="*/ 0 h 140969"/>
              <a:gd name="T2" fmla="*/ 118412 w 274955"/>
              <a:gd name="T3" fmla="*/ 5150 h 140969"/>
              <a:gd name="T4" fmla="*/ 72953 w 274955"/>
              <a:gd name="T5" fmla="*/ 20601 h 140969"/>
              <a:gd name="T6" fmla="*/ 37551 w 274955"/>
              <a:gd name="T7" fmla="*/ 46343 h 140969"/>
              <a:gd name="T8" fmla="*/ 10567 w 274955"/>
              <a:gd name="T9" fmla="*/ 82591 h 140969"/>
              <a:gd name="T10" fmla="*/ 654 w 274955"/>
              <a:gd name="T11" fmla="*/ 124089 h 140969"/>
              <a:gd name="T12" fmla="*/ 0 w 274955"/>
              <a:gd name="T13" fmla="*/ 137097 h 140969"/>
              <a:gd name="T14" fmla="*/ 0 w 274955"/>
              <a:gd name="T15" fmla="*/ 138216 h 140969"/>
              <a:gd name="T16" fmla="*/ 236 w 274955"/>
              <a:gd name="T17" fmla="*/ 139372 h 140969"/>
              <a:gd name="T18" fmla="*/ 298 w 274955"/>
              <a:gd name="T19" fmla="*/ 140516 h 140969"/>
              <a:gd name="T20" fmla="*/ 97598 w 274955"/>
              <a:gd name="T21" fmla="*/ 99960 h 140969"/>
              <a:gd name="T22" fmla="*/ 99743 w 274955"/>
              <a:gd name="T23" fmla="*/ 88037 h 140969"/>
              <a:gd name="T24" fmla="*/ 102846 w 274955"/>
              <a:gd name="T25" fmla="*/ 77074 h 140969"/>
              <a:gd name="T26" fmla="*/ 128981 w 274955"/>
              <a:gd name="T27" fmla="*/ 39264 h 140969"/>
              <a:gd name="T28" fmla="*/ 166463 w 274955"/>
              <a:gd name="T29" fmla="*/ 28483 h 140969"/>
              <a:gd name="T30" fmla="*/ 269147 w 274955"/>
              <a:gd name="T31" fmla="*/ 28483 h 140969"/>
              <a:gd name="T32" fmla="*/ 274816 w 274955"/>
              <a:gd name="T33" fmla="*/ 26121 h 140969"/>
              <a:gd name="T34" fmla="*/ 270862 w 274955"/>
              <a:gd name="T35" fmla="*/ 23373 h 140969"/>
              <a:gd name="T36" fmla="*/ 267006 w 274955"/>
              <a:gd name="T37" fmla="*/ 20576 h 140969"/>
              <a:gd name="T38" fmla="*/ 262731 w 274955"/>
              <a:gd name="T39" fmla="*/ 17903 h 140969"/>
              <a:gd name="T40" fmla="*/ 223797 w 274955"/>
              <a:gd name="T41" fmla="*/ 4439 h 140969"/>
              <a:gd name="T42" fmla="*/ 187501 w 274955"/>
              <a:gd name="T43" fmla="*/ 203 h 140969"/>
              <a:gd name="T44" fmla="*/ 175328 w 274955"/>
              <a:gd name="T45" fmla="*/ 0 h 140969"/>
              <a:gd name="T46" fmla="*/ 269147 w 274955"/>
              <a:gd name="T47" fmla="*/ 28483 h 140969"/>
              <a:gd name="T48" fmla="*/ 169199 w 274955"/>
              <a:gd name="T49" fmla="*/ 28483 h 140969"/>
              <a:gd name="T50" fmla="*/ 183732 w 274955"/>
              <a:gd name="T51" fmla="*/ 29847 h 140969"/>
              <a:gd name="T52" fmla="*/ 196560 w 274955"/>
              <a:gd name="T53" fmla="*/ 33926 h 140969"/>
              <a:gd name="T54" fmla="*/ 207687 w 274955"/>
              <a:gd name="T55" fmla="*/ 40704 h 140969"/>
              <a:gd name="T56" fmla="*/ 217115 w 274955"/>
              <a:gd name="T57" fmla="*/ 50166 h 140969"/>
              <a:gd name="T58" fmla="*/ 269147 w 274955"/>
              <a:gd name="T59" fmla="*/ 28483 h 14096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74955" h="140969">
                <a:moveTo>
                  <a:pt x="175328" y="0"/>
                </a:moveTo>
                <a:lnTo>
                  <a:pt x="118412" y="5150"/>
                </a:lnTo>
                <a:lnTo>
                  <a:pt x="72953" y="20601"/>
                </a:lnTo>
                <a:lnTo>
                  <a:pt x="37551" y="46343"/>
                </a:lnTo>
                <a:lnTo>
                  <a:pt x="10567" y="82591"/>
                </a:lnTo>
                <a:lnTo>
                  <a:pt x="654" y="124089"/>
                </a:lnTo>
                <a:lnTo>
                  <a:pt x="0" y="137097"/>
                </a:lnTo>
                <a:lnTo>
                  <a:pt x="0" y="138216"/>
                </a:lnTo>
                <a:lnTo>
                  <a:pt x="236" y="139372"/>
                </a:lnTo>
                <a:lnTo>
                  <a:pt x="298" y="140516"/>
                </a:lnTo>
                <a:lnTo>
                  <a:pt x="97598" y="99960"/>
                </a:lnTo>
                <a:lnTo>
                  <a:pt x="99743" y="88037"/>
                </a:lnTo>
                <a:lnTo>
                  <a:pt x="102846" y="77074"/>
                </a:lnTo>
                <a:lnTo>
                  <a:pt x="128981" y="39264"/>
                </a:lnTo>
                <a:lnTo>
                  <a:pt x="166463" y="28483"/>
                </a:lnTo>
                <a:lnTo>
                  <a:pt x="269147" y="28483"/>
                </a:lnTo>
                <a:lnTo>
                  <a:pt x="274816" y="26121"/>
                </a:lnTo>
                <a:lnTo>
                  <a:pt x="270862" y="23373"/>
                </a:lnTo>
                <a:lnTo>
                  <a:pt x="267006" y="20576"/>
                </a:lnTo>
                <a:lnTo>
                  <a:pt x="262731" y="17903"/>
                </a:lnTo>
                <a:lnTo>
                  <a:pt x="223797" y="4439"/>
                </a:lnTo>
                <a:lnTo>
                  <a:pt x="187501" y="203"/>
                </a:lnTo>
                <a:lnTo>
                  <a:pt x="175328" y="0"/>
                </a:lnTo>
                <a:close/>
              </a:path>
              <a:path w="274955" h="140969">
                <a:moveTo>
                  <a:pt x="269147" y="28483"/>
                </a:moveTo>
                <a:lnTo>
                  <a:pt x="169199" y="28483"/>
                </a:lnTo>
                <a:lnTo>
                  <a:pt x="183732" y="29847"/>
                </a:lnTo>
                <a:lnTo>
                  <a:pt x="196560" y="33926"/>
                </a:lnTo>
                <a:lnTo>
                  <a:pt x="207687" y="40704"/>
                </a:lnTo>
                <a:lnTo>
                  <a:pt x="217115" y="50166"/>
                </a:lnTo>
                <a:lnTo>
                  <a:pt x="269147" y="28483"/>
                </a:lnTo>
                <a:close/>
              </a:path>
            </a:pathLst>
          </a:custGeom>
          <a:solidFill>
            <a:srgbClr val="0955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83" name="object 30">
            <a:extLst>
              <a:ext uri="{FF2B5EF4-FFF2-40B4-BE49-F238E27FC236}">
                <a16:creationId xmlns:a16="http://schemas.microsoft.com/office/drawing/2014/main" id="{61DF5247-6173-43F4-B534-91BB40232217}"/>
              </a:ext>
            </a:extLst>
          </p:cNvPr>
          <p:cNvSpPr>
            <a:spLocks/>
          </p:cNvSpPr>
          <p:nvPr userDrawn="1"/>
        </p:nvSpPr>
        <p:spPr bwMode="auto">
          <a:xfrm>
            <a:off x="14377988" y="1497013"/>
            <a:ext cx="276225" cy="355600"/>
          </a:xfrm>
          <a:custGeom>
            <a:avLst/>
            <a:gdLst>
              <a:gd name="T0" fmla="*/ 14136 w 275590"/>
              <a:gd name="T1" fmla="*/ 229013 h 354964"/>
              <a:gd name="T2" fmla="*/ 0 w 275590"/>
              <a:gd name="T3" fmla="*/ 231413 h 354964"/>
              <a:gd name="T4" fmla="*/ 1950 w 275590"/>
              <a:gd name="T5" fmla="*/ 251172 h 354964"/>
              <a:gd name="T6" fmla="*/ 7073 w 275590"/>
              <a:gd name="T7" fmla="*/ 291813 h 354964"/>
              <a:gd name="T8" fmla="*/ 38164 w 275590"/>
              <a:gd name="T9" fmla="*/ 338710 h 354964"/>
              <a:gd name="T10" fmla="*/ 119299 w 275590"/>
              <a:gd name="T11" fmla="*/ 353647 h 354964"/>
              <a:gd name="T12" fmla="*/ 167604 w 275590"/>
              <a:gd name="T13" fmla="*/ 352712 h 354964"/>
              <a:gd name="T14" fmla="*/ 219586 w 275590"/>
              <a:gd name="T15" fmla="*/ 336946 h 354964"/>
              <a:gd name="T16" fmla="*/ 144830 w 275590"/>
              <a:gd name="T17" fmla="*/ 325368 h 354964"/>
              <a:gd name="T18" fmla="*/ 99062 w 275590"/>
              <a:gd name="T19" fmla="*/ 313705 h 354964"/>
              <a:gd name="T20" fmla="*/ 40171 w 275590"/>
              <a:gd name="T21" fmla="*/ 250866 h 354964"/>
              <a:gd name="T22" fmla="*/ 26457 w 275590"/>
              <a:gd name="T23" fmla="*/ 229411 h 354964"/>
              <a:gd name="T24" fmla="*/ 19805 w 275590"/>
              <a:gd name="T25" fmla="*/ 229013 h 354964"/>
              <a:gd name="T26" fmla="*/ 86682 w 275590"/>
              <a:gd name="T27" fmla="*/ 5296 h 354964"/>
              <a:gd name="T28" fmla="*/ 18787 w 275590"/>
              <a:gd name="T29" fmla="*/ 55283 h 354964"/>
              <a:gd name="T30" fmla="*/ 4948 w 275590"/>
              <a:gd name="T31" fmla="*/ 115513 h 354964"/>
              <a:gd name="T32" fmla="*/ 19788 w 275590"/>
              <a:gd name="T33" fmla="*/ 163325 h 354964"/>
              <a:gd name="T34" fmla="*/ 139986 w 275590"/>
              <a:gd name="T35" fmla="*/ 223151 h 354964"/>
              <a:gd name="T36" fmla="*/ 189777 w 275590"/>
              <a:gd name="T37" fmla="*/ 242051 h 354964"/>
              <a:gd name="T38" fmla="*/ 206972 w 275590"/>
              <a:gd name="T39" fmla="*/ 274257 h 354964"/>
              <a:gd name="T40" fmla="*/ 144830 w 275590"/>
              <a:gd name="T41" fmla="*/ 325368 h 354964"/>
              <a:gd name="T42" fmla="*/ 266107 w 275590"/>
              <a:gd name="T43" fmla="*/ 287740 h 354964"/>
              <a:gd name="T44" fmla="*/ 274056 w 275590"/>
              <a:gd name="T45" fmla="*/ 229666 h 354964"/>
              <a:gd name="T46" fmla="*/ 225523 w 275590"/>
              <a:gd name="T47" fmla="*/ 159423 h 354964"/>
              <a:gd name="T48" fmla="*/ 129898 w 275590"/>
              <a:gd name="T49" fmla="*/ 126890 h 354964"/>
              <a:gd name="T50" fmla="*/ 74058 w 275590"/>
              <a:gd name="T51" fmla="*/ 98446 h 354964"/>
              <a:gd name="T52" fmla="*/ 66811 w 275590"/>
              <a:gd name="T53" fmla="*/ 68434 h 354964"/>
              <a:gd name="T54" fmla="*/ 126939 w 275590"/>
              <a:gd name="T55" fmla="*/ 29664 h 354964"/>
              <a:gd name="T56" fmla="*/ 244623 w 275590"/>
              <a:gd name="T57" fmla="*/ 27343 h 354964"/>
              <a:gd name="T58" fmla="*/ 162017 w 275590"/>
              <a:gd name="T59" fmla="*/ 1314 h 354964"/>
              <a:gd name="T60" fmla="*/ 125746 w 275590"/>
              <a:gd name="T61" fmla="*/ 0 h 354964"/>
              <a:gd name="T62" fmla="*/ 126939 w 275590"/>
              <a:gd name="T63" fmla="*/ 29664 h 354964"/>
              <a:gd name="T64" fmla="*/ 152209 w 275590"/>
              <a:gd name="T65" fmla="*/ 33386 h 354964"/>
              <a:gd name="T66" fmla="*/ 218495 w 275590"/>
              <a:gd name="T67" fmla="*/ 103180 h 354964"/>
              <a:gd name="T68" fmla="*/ 224140 w 275590"/>
              <a:gd name="T69" fmla="*/ 112654 h 354964"/>
              <a:gd name="T70" fmla="*/ 233265 w 275590"/>
              <a:gd name="T71" fmla="*/ 113474 h 354964"/>
              <a:gd name="T72" fmla="*/ 246419 w 275590"/>
              <a:gd name="T73" fmla="*/ 112430 h 354964"/>
              <a:gd name="T74" fmla="*/ 254252 w 275590"/>
              <a:gd name="T75" fmla="*/ 108079 h 354964"/>
              <a:gd name="T76" fmla="*/ 254597 w 275590"/>
              <a:gd name="T77" fmla="*/ 103180 h 354964"/>
              <a:gd name="T78" fmla="*/ 246227 w 275590"/>
              <a:gd name="T79" fmla="*/ 36600 h 35496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75590" h="354964">
                <a:moveTo>
                  <a:pt x="19805" y="229013"/>
                </a:moveTo>
                <a:lnTo>
                  <a:pt x="14136" y="229013"/>
                </a:lnTo>
                <a:lnTo>
                  <a:pt x="8205" y="229809"/>
                </a:lnTo>
                <a:lnTo>
                  <a:pt x="0" y="231413"/>
                </a:lnTo>
                <a:lnTo>
                  <a:pt x="598" y="238808"/>
                </a:lnTo>
                <a:lnTo>
                  <a:pt x="1950" y="251172"/>
                </a:lnTo>
                <a:lnTo>
                  <a:pt x="4064" y="268510"/>
                </a:lnTo>
                <a:lnTo>
                  <a:pt x="7073" y="291813"/>
                </a:lnTo>
                <a:lnTo>
                  <a:pt x="8649" y="304401"/>
                </a:lnTo>
                <a:lnTo>
                  <a:pt x="38164" y="338710"/>
                </a:lnTo>
                <a:lnTo>
                  <a:pt x="79800" y="349335"/>
                </a:lnTo>
                <a:lnTo>
                  <a:pt x="119299" y="353647"/>
                </a:lnTo>
                <a:lnTo>
                  <a:pt x="135493" y="354685"/>
                </a:lnTo>
                <a:lnTo>
                  <a:pt x="167604" y="352712"/>
                </a:lnTo>
                <a:lnTo>
                  <a:pt x="195637" y="346796"/>
                </a:lnTo>
                <a:lnTo>
                  <a:pt x="219586" y="336946"/>
                </a:lnTo>
                <a:lnTo>
                  <a:pt x="236273" y="325368"/>
                </a:lnTo>
                <a:lnTo>
                  <a:pt x="144830" y="325368"/>
                </a:lnTo>
                <a:lnTo>
                  <a:pt x="137407" y="325067"/>
                </a:lnTo>
                <a:lnTo>
                  <a:pt x="99062" y="313705"/>
                </a:lnTo>
                <a:lnTo>
                  <a:pt x="66118" y="288189"/>
                </a:lnTo>
                <a:lnTo>
                  <a:pt x="40171" y="250866"/>
                </a:lnTo>
                <a:lnTo>
                  <a:pt x="30149" y="233452"/>
                </a:lnTo>
                <a:lnTo>
                  <a:pt x="26457" y="229411"/>
                </a:lnTo>
                <a:lnTo>
                  <a:pt x="22690" y="229113"/>
                </a:lnTo>
                <a:lnTo>
                  <a:pt x="19805" y="229013"/>
                </a:lnTo>
                <a:close/>
              </a:path>
              <a:path w="275590" h="354964">
                <a:moveTo>
                  <a:pt x="125746" y="0"/>
                </a:moveTo>
                <a:lnTo>
                  <a:pt x="86682" y="5296"/>
                </a:lnTo>
                <a:lnTo>
                  <a:pt x="45736" y="24516"/>
                </a:lnTo>
                <a:lnTo>
                  <a:pt x="18787" y="55283"/>
                </a:lnTo>
                <a:lnTo>
                  <a:pt x="5503" y="100756"/>
                </a:lnTo>
                <a:lnTo>
                  <a:pt x="4948" y="115513"/>
                </a:lnTo>
                <a:lnTo>
                  <a:pt x="5603" y="124257"/>
                </a:lnTo>
                <a:lnTo>
                  <a:pt x="19788" y="163325"/>
                </a:lnTo>
                <a:lnTo>
                  <a:pt x="53975" y="196262"/>
                </a:lnTo>
                <a:lnTo>
                  <a:pt x="139986" y="223151"/>
                </a:lnTo>
                <a:lnTo>
                  <a:pt x="154657" y="227164"/>
                </a:lnTo>
                <a:lnTo>
                  <a:pt x="189777" y="242051"/>
                </a:lnTo>
                <a:lnTo>
                  <a:pt x="207030" y="264467"/>
                </a:lnTo>
                <a:lnTo>
                  <a:pt x="206972" y="274257"/>
                </a:lnTo>
                <a:lnTo>
                  <a:pt x="188780" y="308932"/>
                </a:lnTo>
                <a:lnTo>
                  <a:pt x="144830" y="325368"/>
                </a:lnTo>
                <a:lnTo>
                  <a:pt x="236273" y="325368"/>
                </a:lnTo>
                <a:lnTo>
                  <a:pt x="266107" y="287740"/>
                </a:lnTo>
                <a:lnTo>
                  <a:pt x="274978" y="244480"/>
                </a:lnTo>
                <a:lnTo>
                  <a:pt x="274056" y="229666"/>
                </a:lnTo>
                <a:lnTo>
                  <a:pt x="260095" y="190782"/>
                </a:lnTo>
                <a:lnTo>
                  <a:pt x="225523" y="159423"/>
                </a:lnTo>
                <a:lnTo>
                  <a:pt x="176259" y="138687"/>
                </a:lnTo>
                <a:lnTo>
                  <a:pt x="129898" y="126890"/>
                </a:lnTo>
                <a:lnTo>
                  <a:pt x="113492" y="122804"/>
                </a:lnTo>
                <a:lnTo>
                  <a:pt x="74058" y="98446"/>
                </a:lnTo>
                <a:lnTo>
                  <a:pt x="65944" y="78066"/>
                </a:lnTo>
                <a:lnTo>
                  <a:pt x="66811" y="68434"/>
                </a:lnTo>
                <a:lnTo>
                  <a:pt x="101110" y="33745"/>
                </a:lnTo>
                <a:lnTo>
                  <a:pt x="126939" y="29664"/>
                </a:lnTo>
                <a:lnTo>
                  <a:pt x="245025" y="29664"/>
                </a:lnTo>
                <a:lnTo>
                  <a:pt x="244623" y="27343"/>
                </a:lnTo>
                <a:lnTo>
                  <a:pt x="207729" y="8252"/>
                </a:lnTo>
                <a:lnTo>
                  <a:pt x="162017" y="1314"/>
                </a:lnTo>
                <a:lnTo>
                  <a:pt x="144460" y="327"/>
                </a:lnTo>
                <a:lnTo>
                  <a:pt x="125746" y="0"/>
                </a:lnTo>
                <a:close/>
              </a:path>
              <a:path w="275590" h="354964">
                <a:moveTo>
                  <a:pt x="245025" y="29664"/>
                </a:moveTo>
                <a:lnTo>
                  <a:pt x="126939" y="29664"/>
                </a:lnTo>
                <a:lnTo>
                  <a:pt x="139966" y="30596"/>
                </a:lnTo>
                <a:lnTo>
                  <a:pt x="152209" y="33386"/>
                </a:lnTo>
                <a:lnTo>
                  <a:pt x="194636" y="64699"/>
                </a:lnTo>
                <a:lnTo>
                  <a:pt x="218495" y="103180"/>
                </a:lnTo>
                <a:lnTo>
                  <a:pt x="221752" y="108874"/>
                </a:lnTo>
                <a:lnTo>
                  <a:pt x="224140" y="112654"/>
                </a:lnTo>
                <a:lnTo>
                  <a:pt x="229324" y="113188"/>
                </a:lnTo>
                <a:lnTo>
                  <a:pt x="233265" y="113474"/>
                </a:lnTo>
                <a:lnTo>
                  <a:pt x="240576" y="113474"/>
                </a:lnTo>
                <a:lnTo>
                  <a:pt x="246419" y="112430"/>
                </a:lnTo>
                <a:lnTo>
                  <a:pt x="253469" y="110254"/>
                </a:lnTo>
                <a:lnTo>
                  <a:pt x="254252" y="108079"/>
                </a:lnTo>
                <a:lnTo>
                  <a:pt x="254650" y="105990"/>
                </a:lnTo>
                <a:lnTo>
                  <a:pt x="254597" y="103180"/>
                </a:lnTo>
                <a:lnTo>
                  <a:pt x="250162" y="64253"/>
                </a:lnTo>
                <a:lnTo>
                  <a:pt x="246227" y="36600"/>
                </a:lnTo>
                <a:lnTo>
                  <a:pt x="245025" y="29664"/>
                </a:lnTo>
                <a:close/>
              </a:path>
            </a:pathLst>
          </a:custGeom>
          <a:solidFill>
            <a:srgbClr val="0955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84" name="object 31">
            <a:extLst>
              <a:ext uri="{FF2B5EF4-FFF2-40B4-BE49-F238E27FC236}">
                <a16:creationId xmlns:a16="http://schemas.microsoft.com/office/drawing/2014/main" id="{4EA41359-EF30-43D8-8DE5-367B822DB917}"/>
              </a:ext>
            </a:extLst>
          </p:cNvPr>
          <p:cNvSpPr>
            <a:spLocks/>
          </p:cNvSpPr>
          <p:nvPr userDrawn="1"/>
        </p:nvSpPr>
        <p:spPr bwMode="auto">
          <a:xfrm>
            <a:off x="14728825" y="1498600"/>
            <a:ext cx="292100" cy="312738"/>
          </a:xfrm>
          <a:custGeom>
            <a:avLst/>
            <a:gdLst>
              <a:gd name="T0" fmla="*/ 161913 w 292100"/>
              <a:gd name="T1" fmla="*/ 26059 h 313055"/>
              <a:gd name="T2" fmla="*/ 179207 w 292100"/>
              <a:gd name="T3" fmla="*/ 29114 h 313055"/>
              <a:gd name="T4" fmla="*/ 203539 w 292100"/>
              <a:gd name="T5" fmla="*/ 106301 h 313055"/>
              <a:gd name="T6" fmla="*/ 203465 w 292100"/>
              <a:gd name="T7" fmla="*/ 128855 h 313055"/>
              <a:gd name="T8" fmla="*/ 202581 w 292100"/>
              <a:gd name="T9" fmla="*/ 144420 h 313055"/>
              <a:gd name="T10" fmla="*/ 80336 w 292100"/>
              <a:gd name="T11" fmla="*/ 194235 h 313055"/>
              <a:gd name="T12" fmla="*/ 16478 w 292100"/>
              <a:gd name="T13" fmla="*/ 242512 h 313055"/>
              <a:gd name="T14" fmla="*/ 3304 w 292100"/>
              <a:gd name="T15" fmla="*/ 291606 h 313055"/>
              <a:gd name="T16" fmla="*/ 6812 w 292100"/>
              <a:gd name="T17" fmla="*/ 306316 h 313055"/>
              <a:gd name="T18" fmla="*/ 101837 w 292100"/>
              <a:gd name="T19" fmla="*/ 274642 h 313055"/>
              <a:gd name="T20" fmla="*/ 101290 w 292100"/>
              <a:gd name="T21" fmla="*/ 270092 h 313055"/>
              <a:gd name="T22" fmla="*/ 101797 w 292100"/>
              <a:gd name="T23" fmla="*/ 258284 h 313055"/>
              <a:gd name="T24" fmla="*/ 164060 w 292100"/>
              <a:gd name="T25" fmla="*/ 189909 h 313055"/>
              <a:gd name="T26" fmla="*/ 291587 w 292100"/>
              <a:gd name="T27" fmla="*/ 172506 h 313055"/>
              <a:gd name="T28" fmla="*/ 289785 w 292100"/>
              <a:gd name="T29" fmla="*/ 80655 h 313055"/>
              <a:gd name="T30" fmla="*/ 270188 w 292100"/>
              <a:gd name="T31" fmla="*/ 26918 h 313055"/>
              <a:gd name="T32" fmla="*/ 291587 w 292100"/>
              <a:gd name="T33" fmla="*/ 172506 h 313055"/>
              <a:gd name="T34" fmla="*/ 202865 w 292100"/>
              <a:gd name="T35" fmla="*/ 181452 h 313055"/>
              <a:gd name="T36" fmla="*/ 203538 w 292100"/>
              <a:gd name="T37" fmla="*/ 195706 h 313055"/>
              <a:gd name="T38" fmla="*/ 203464 w 292100"/>
              <a:gd name="T39" fmla="*/ 232283 h 313055"/>
              <a:gd name="T40" fmla="*/ 291587 w 292100"/>
              <a:gd name="T41" fmla="*/ 172506 h 313055"/>
              <a:gd name="T42" fmla="*/ 147865 w 292100"/>
              <a:gd name="T43" fmla="*/ 2856 h 313055"/>
              <a:gd name="T44" fmla="*/ 68402 w 292100"/>
              <a:gd name="T45" fmla="*/ 32281 h 313055"/>
              <a:gd name="T46" fmla="*/ 5502 w 292100"/>
              <a:gd name="T47" fmla="*/ 97043 h 313055"/>
              <a:gd name="T48" fmla="*/ 1902 w 292100"/>
              <a:gd name="T49" fmla="*/ 138701 h 313055"/>
              <a:gd name="T50" fmla="*/ 12759 w 292100"/>
              <a:gd name="T51" fmla="*/ 141334 h 313055"/>
              <a:gd name="T52" fmla="*/ 30265 w 292100"/>
              <a:gd name="T53" fmla="*/ 136042 h 313055"/>
              <a:gd name="T54" fmla="*/ 44472 w 292100"/>
              <a:gd name="T55" fmla="*/ 129500 h 313055"/>
              <a:gd name="T56" fmla="*/ 86222 w 292100"/>
              <a:gd name="T57" fmla="*/ 106301 h 313055"/>
              <a:gd name="T58" fmla="*/ 92020 w 292100"/>
              <a:gd name="T59" fmla="*/ 76064 h 313055"/>
              <a:gd name="T60" fmla="*/ 161913 w 292100"/>
              <a:gd name="T61" fmla="*/ 26059 h 313055"/>
              <a:gd name="T62" fmla="*/ 261170 w 292100"/>
              <a:gd name="T63" fmla="*/ 18740 h 313055"/>
              <a:gd name="T64" fmla="*/ 238106 w 292100"/>
              <a:gd name="T65" fmla="*/ 6760 h 313055"/>
              <a:gd name="T66" fmla="*/ 210140 w 292100"/>
              <a:gd name="T67" fmla="*/ 752 h 31305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92100" h="313055">
                <a:moveTo>
                  <a:pt x="269240" y="26059"/>
                </a:moveTo>
                <a:lnTo>
                  <a:pt x="161913" y="26059"/>
                </a:lnTo>
                <a:lnTo>
                  <a:pt x="171325" y="26824"/>
                </a:lnTo>
                <a:lnTo>
                  <a:pt x="179207" y="29114"/>
                </a:lnTo>
                <a:lnTo>
                  <a:pt x="200435" y="66916"/>
                </a:lnTo>
                <a:lnTo>
                  <a:pt x="203539" y="106301"/>
                </a:lnTo>
                <a:lnTo>
                  <a:pt x="203652" y="122252"/>
                </a:lnTo>
                <a:lnTo>
                  <a:pt x="203465" y="128855"/>
                </a:lnTo>
                <a:lnTo>
                  <a:pt x="203096" y="136659"/>
                </a:lnTo>
                <a:lnTo>
                  <a:pt x="202581" y="144420"/>
                </a:lnTo>
                <a:lnTo>
                  <a:pt x="101290" y="185100"/>
                </a:lnTo>
                <a:lnTo>
                  <a:pt x="80336" y="194235"/>
                </a:lnTo>
                <a:lnTo>
                  <a:pt x="45128" y="214526"/>
                </a:lnTo>
                <a:lnTo>
                  <a:pt x="16478" y="242512"/>
                </a:lnTo>
                <a:lnTo>
                  <a:pt x="2847" y="283519"/>
                </a:lnTo>
                <a:lnTo>
                  <a:pt x="3304" y="291606"/>
                </a:lnTo>
                <a:lnTo>
                  <a:pt x="4643" y="299195"/>
                </a:lnTo>
                <a:lnTo>
                  <a:pt x="6812" y="306316"/>
                </a:lnTo>
                <a:lnTo>
                  <a:pt x="9759" y="312997"/>
                </a:lnTo>
                <a:lnTo>
                  <a:pt x="101837" y="274642"/>
                </a:lnTo>
                <a:lnTo>
                  <a:pt x="101526" y="272379"/>
                </a:lnTo>
                <a:lnTo>
                  <a:pt x="101290" y="270092"/>
                </a:lnTo>
                <a:lnTo>
                  <a:pt x="101290" y="267680"/>
                </a:lnTo>
                <a:lnTo>
                  <a:pt x="101797" y="258284"/>
                </a:lnTo>
                <a:lnTo>
                  <a:pt x="125217" y="216450"/>
                </a:lnTo>
                <a:lnTo>
                  <a:pt x="164060" y="189909"/>
                </a:lnTo>
                <a:lnTo>
                  <a:pt x="202183" y="172506"/>
                </a:lnTo>
                <a:lnTo>
                  <a:pt x="291587" y="172506"/>
                </a:lnTo>
                <a:lnTo>
                  <a:pt x="292054" y="136042"/>
                </a:lnTo>
                <a:lnTo>
                  <a:pt x="289785" y="80655"/>
                </a:lnTo>
                <a:lnTo>
                  <a:pt x="277429" y="36545"/>
                </a:lnTo>
                <a:lnTo>
                  <a:pt x="270188" y="26918"/>
                </a:lnTo>
                <a:lnTo>
                  <a:pt x="269240" y="26059"/>
                </a:lnTo>
                <a:close/>
              </a:path>
              <a:path w="292100" h="313055">
                <a:moveTo>
                  <a:pt x="291587" y="172506"/>
                </a:moveTo>
                <a:lnTo>
                  <a:pt x="202183" y="172506"/>
                </a:lnTo>
                <a:lnTo>
                  <a:pt x="202865" y="181452"/>
                </a:lnTo>
                <a:lnTo>
                  <a:pt x="203360" y="190394"/>
                </a:lnTo>
                <a:lnTo>
                  <a:pt x="203538" y="195706"/>
                </a:lnTo>
                <a:lnTo>
                  <a:pt x="203650" y="225246"/>
                </a:lnTo>
                <a:lnTo>
                  <a:pt x="203464" y="232283"/>
                </a:lnTo>
                <a:lnTo>
                  <a:pt x="291290" y="195706"/>
                </a:lnTo>
                <a:lnTo>
                  <a:pt x="291587" y="172506"/>
                </a:lnTo>
                <a:close/>
              </a:path>
              <a:path w="292100" h="313055">
                <a:moveTo>
                  <a:pt x="194413" y="0"/>
                </a:moveTo>
                <a:lnTo>
                  <a:pt x="147865" y="2856"/>
                </a:lnTo>
                <a:lnTo>
                  <a:pt x="109048" y="11400"/>
                </a:lnTo>
                <a:lnTo>
                  <a:pt x="68402" y="32281"/>
                </a:lnTo>
                <a:lnTo>
                  <a:pt x="28123" y="65055"/>
                </a:lnTo>
                <a:lnTo>
                  <a:pt x="5502" y="97043"/>
                </a:lnTo>
                <a:lnTo>
                  <a:pt x="0" y="134101"/>
                </a:lnTo>
                <a:lnTo>
                  <a:pt x="1902" y="138701"/>
                </a:lnTo>
                <a:lnTo>
                  <a:pt x="5681" y="141995"/>
                </a:lnTo>
                <a:lnTo>
                  <a:pt x="12759" y="141334"/>
                </a:lnTo>
                <a:lnTo>
                  <a:pt x="20954" y="139349"/>
                </a:lnTo>
                <a:lnTo>
                  <a:pt x="30265" y="136042"/>
                </a:lnTo>
                <a:lnTo>
                  <a:pt x="40692" y="131415"/>
                </a:lnTo>
                <a:lnTo>
                  <a:pt x="44472" y="129500"/>
                </a:lnTo>
                <a:lnTo>
                  <a:pt x="51708" y="126454"/>
                </a:lnTo>
                <a:lnTo>
                  <a:pt x="86222" y="106301"/>
                </a:lnTo>
                <a:lnTo>
                  <a:pt x="89864" y="87477"/>
                </a:lnTo>
                <a:lnTo>
                  <a:pt x="92020" y="76064"/>
                </a:lnTo>
                <a:lnTo>
                  <a:pt x="116514" y="37911"/>
                </a:lnTo>
                <a:lnTo>
                  <a:pt x="161913" y="26059"/>
                </a:lnTo>
                <a:lnTo>
                  <a:pt x="269240" y="26059"/>
                </a:lnTo>
                <a:lnTo>
                  <a:pt x="261170" y="18740"/>
                </a:lnTo>
                <a:lnTo>
                  <a:pt x="250385" y="12010"/>
                </a:lnTo>
                <a:lnTo>
                  <a:pt x="238106" y="6760"/>
                </a:lnTo>
                <a:lnTo>
                  <a:pt x="224697" y="3007"/>
                </a:lnTo>
                <a:lnTo>
                  <a:pt x="210140" y="752"/>
                </a:lnTo>
                <a:lnTo>
                  <a:pt x="194413" y="0"/>
                </a:lnTo>
                <a:close/>
              </a:path>
            </a:pathLst>
          </a:custGeom>
          <a:solidFill>
            <a:srgbClr val="0955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85" name="object 32">
            <a:extLst>
              <a:ext uri="{FF2B5EF4-FFF2-40B4-BE49-F238E27FC236}">
                <a16:creationId xmlns:a16="http://schemas.microsoft.com/office/drawing/2014/main" id="{93C3F2F2-8FF9-458D-9E2F-D1BD2FB9E614}"/>
              </a:ext>
            </a:extLst>
          </p:cNvPr>
          <p:cNvSpPr>
            <a:spLocks/>
          </p:cNvSpPr>
          <p:nvPr userDrawn="1"/>
        </p:nvSpPr>
        <p:spPr bwMode="auto">
          <a:xfrm>
            <a:off x="15582900" y="1495425"/>
            <a:ext cx="334963" cy="357188"/>
          </a:xfrm>
          <a:custGeom>
            <a:avLst/>
            <a:gdLst>
              <a:gd name="T0" fmla="*/ 119579 w 334009"/>
              <a:gd name="T1" fmla="*/ 7708 h 356235"/>
              <a:gd name="T2" fmla="*/ 35958 w 334009"/>
              <a:gd name="T3" fmla="*/ 68899 h 356235"/>
              <a:gd name="T4" fmla="*/ 3209 w 334009"/>
              <a:gd name="T5" fmla="*/ 145274 h 356235"/>
              <a:gd name="T6" fmla="*/ 636 w 334009"/>
              <a:gd name="T7" fmla="*/ 204759 h 356235"/>
              <a:gd name="T8" fmla="*/ 26321 w 334009"/>
              <a:gd name="T9" fmla="*/ 279061 h 356235"/>
              <a:gd name="T10" fmla="*/ 82893 w 334009"/>
              <a:gd name="T11" fmla="*/ 334845 h 356235"/>
              <a:gd name="T12" fmla="*/ 173277 w 334009"/>
              <a:gd name="T13" fmla="*/ 355891 h 356235"/>
              <a:gd name="T14" fmla="*/ 239502 w 334009"/>
              <a:gd name="T15" fmla="*/ 345946 h 356235"/>
              <a:gd name="T16" fmla="*/ 315456 w 334009"/>
              <a:gd name="T17" fmla="*/ 299394 h 356235"/>
              <a:gd name="T18" fmla="*/ 196887 w 334009"/>
              <a:gd name="T19" fmla="*/ 295678 h 356235"/>
              <a:gd name="T20" fmla="*/ 133430 w 334009"/>
              <a:gd name="T21" fmla="*/ 262332 h 356235"/>
              <a:gd name="T22" fmla="*/ 96506 w 334009"/>
              <a:gd name="T23" fmla="*/ 184187 h 356235"/>
              <a:gd name="T24" fmla="*/ 93647 w 334009"/>
              <a:gd name="T25" fmla="*/ 146272 h 356235"/>
              <a:gd name="T26" fmla="*/ 94315 w 334009"/>
              <a:gd name="T27" fmla="*/ 140702 h 356235"/>
              <a:gd name="T28" fmla="*/ 173277 w 334009"/>
              <a:gd name="T29" fmla="*/ 139919 h 356235"/>
              <a:gd name="T30" fmla="*/ 332199 w 334009"/>
              <a:gd name="T31" fmla="*/ 131210 h 356235"/>
              <a:gd name="T32" fmla="*/ 329889 w 334009"/>
              <a:gd name="T33" fmla="*/ 115451 h 356235"/>
              <a:gd name="T34" fmla="*/ 96392 w 334009"/>
              <a:gd name="T35" fmla="*/ 114680 h 356235"/>
              <a:gd name="T36" fmla="*/ 144470 w 334009"/>
              <a:gd name="T37" fmla="*/ 31601 h 356235"/>
              <a:gd name="T38" fmla="*/ 268275 w 334009"/>
              <a:gd name="T39" fmla="*/ 25586 h 356235"/>
              <a:gd name="T40" fmla="*/ 224923 w 334009"/>
              <a:gd name="T41" fmla="*/ 5843 h 356235"/>
              <a:gd name="T42" fmla="*/ 163107 w 334009"/>
              <a:gd name="T43" fmla="*/ 0 h 356235"/>
              <a:gd name="T44" fmla="*/ 273125 w 334009"/>
              <a:gd name="T45" fmla="*/ 283270 h 356235"/>
              <a:gd name="T46" fmla="*/ 196887 w 334009"/>
              <a:gd name="T47" fmla="*/ 295678 h 356235"/>
              <a:gd name="T48" fmla="*/ 333512 w 334009"/>
              <a:gd name="T49" fmla="*/ 281020 h 356235"/>
              <a:gd name="T50" fmla="*/ 322551 w 334009"/>
              <a:gd name="T51" fmla="*/ 271991 h 356235"/>
              <a:gd name="T52" fmla="*/ 309118 w 334009"/>
              <a:gd name="T53" fmla="*/ 261936 h 356235"/>
              <a:gd name="T54" fmla="*/ 173277 w 334009"/>
              <a:gd name="T55" fmla="*/ 139919 h 356235"/>
              <a:gd name="T56" fmla="*/ 185874 w 334009"/>
              <a:gd name="T57" fmla="*/ 140420 h 356235"/>
              <a:gd name="T58" fmla="*/ 205801 w 334009"/>
              <a:gd name="T59" fmla="*/ 141908 h 356235"/>
              <a:gd name="T60" fmla="*/ 275827 w 334009"/>
              <a:gd name="T61" fmla="*/ 145274 h 356235"/>
              <a:gd name="T62" fmla="*/ 332713 w 334009"/>
              <a:gd name="T63" fmla="*/ 139919 h 356235"/>
              <a:gd name="T64" fmla="*/ 227758 w 334009"/>
              <a:gd name="T65" fmla="*/ 113164 h 356235"/>
              <a:gd name="T66" fmla="*/ 214355 w 334009"/>
              <a:gd name="T67" fmla="*/ 114283 h 356235"/>
              <a:gd name="T68" fmla="*/ 195084 w 334009"/>
              <a:gd name="T69" fmla="*/ 115451 h 356235"/>
              <a:gd name="T70" fmla="*/ 329436 w 334009"/>
              <a:gd name="T71" fmla="*/ 113450 h 356235"/>
              <a:gd name="T72" fmla="*/ 237119 w 334009"/>
              <a:gd name="T73" fmla="*/ 113213 h 356235"/>
              <a:gd name="T74" fmla="*/ 268275 w 334009"/>
              <a:gd name="T75" fmla="*/ 25586 h 356235"/>
              <a:gd name="T76" fmla="*/ 179546 w 334009"/>
              <a:gd name="T77" fmla="*/ 26314 h 356235"/>
              <a:gd name="T78" fmla="*/ 222166 w 334009"/>
              <a:gd name="T79" fmla="*/ 51203 h 356235"/>
              <a:gd name="T80" fmla="*/ 242006 w 334009"/>
              <a:gd name="T81" fmla="*/ 113450 h 356235"/>
              <a:gd name="T82" fmla="*/ 313552 w 334009"/>
              <a:gd name="T83" fmla="*/ 72500 h 356235"/>
              <a:gd name="T84" fmla="*/ 275218 w 334009"/>
              <a:gd name="T85" fmla="*/ 30673 h 3562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34009" h="356235">
                <a:moveTo>
                  <a:pt x="163107" y="0"/>
                </a:moveTo>
                <a:lnTo>
                  <a:pt x="119579" y="7708"/>
                </a:lnTo>
                <a:lnTo>
                  <a:pt x="73030" y="32561"/>
                </a:lnTo>
                <a:lnTo>
                  <a:pt x="35958" y="68899"/>
                </a:lnTo>
                <a:lnTo>
                  <a:pt x="15634" y="101887"/>
                </a:lnTo>
                <a:lnTo>
                  <a:pt x="3209" y="145274"/>
                </a:lnTo>
                <a:lnTo>
                  <a:pt x="0" y="194624"/>
                </a:lnTo>
                <a:lnTo>
                  <a:pt x="636" y="204759"/>
                </a:lnTo>
                <a:lnTo>
                  <a:pt x="10157" y="244293"/>
                </a:lnTo>
                <a:lnTo>
                  <a:pt x="26321" y="279061"/>
                </a:lnTo>
                <a:lnTo>
                  <a:pt x="51127" y="310901"/>
                </a:lnTo>
                <a:lnTo>
                  <a:pt x="82893" y="334845"/>
                </a:lnTo>
                <a:lnTo>
                  <a:pt x="120797" y="350159"/>
                </a:lnTo>
                <a:lnTo>
                  <a:pt x="173277" y="355891"/>
                </a:lnTo>
                <a:lnTo>
                  <a:pt x="196474" y="354787"/>
                </a:lnTo>
                <a:lnTo>
                  <a:pt x="239502" y="345946"/>
                </a:lnTo>
                <a:lnTo>
                  <a:pt x="278342" y="327987"/>
                </a:lnTo>
                <a:lnTo>
                  <a:pt x="315456" y="299394"/>
                </a:lnTo>
                <a:lnTo>
                  <a:pt x="319107" y="295678"/>
                </a:lnTo>
                <a:lnTo>
                  <a:pt x="196887" y="295678"/>
                </a:lnTo>
                <a:lnTo>
                  <a:pt x="173277" y="287933"/>
                </a:lnTo>
                <a:lnTo>
                  <a:pt x="133430" y="262332"/>
                </a:lnTo>
                <a:lnTo>
                  <a:pt x="109728" y="228555"/>
                </a:lnTo>
                <a:lnTo>
                  <a:pt x="96506" y="184187"/>
                </a:lnTo>
                <a:lnTo>
                  <a:pt x="93532" y="150462"/>
                </a:lnTo>
                <a:lnTo>
                  <a:pt x="93647" y="146272"/>
                </a:lnTo>
                <a:lnTo>
                  <a:pt x="93781" y="144519"/>
                </a:lnTo>
                <a:lnTo>
                  <a:pt x="94315" y="140702"/>
                </a:lnTo>
                <a:lnTo>
                  <a:pt x="129326" y="140702"/>
                </a:lnTo>
                <a:lnTo>
                  <a:pt x="173277" y="139919"/>
                </a:lnTo>
                <a:lnTo>
                  <a:pt x="332713" y="139919"/>
                </a:lnTo>
                <a:lnTo>
                  <a:pt x="332199" y="131210"/>
                </a:lnTo>
                <a:lnTo>
                  <a:pt x="330312" y="117316"/>
                </a:lnTo>
                <a:lnTo>
                  <a:pt x="329889" y="115451"/>
                </a:lnTo>
                <a:lnTo>
                  <a:pt x="189129" y="115451"/>
                </a:lnTo>
                <a:lnTo>
                  <a:pt x="96392" y="114680"/>
                </a:lnTo>
                <a:lnTo>
                  <a:pt x="111398" y="62675"/>
                </a:lnTo>
                <a:lnTo>
                  <a:pt x="144470" y="31601"/>
                </a:lnTo>
                <a:lnTo>
                  <a:pt x="170442" y="25586"/>
                </a:lnTo>
                <a:lnTo>
                  <a:pt x="268275" y="25586"/>
                </a:lnTo>
                <a:lnTo>
                  <a:pt x="264372" y="22727"/>
                </a:lnTo>
                <a:lnTo>
                  <a:pt x="224923" y="5843"/>
                </a:lnTo>
                <a:lnTo>
                  <a:pt x="181303" y="362"/>
                </a:lnTo>
                <a:lnTo>
                  <a:pt x="163107" y="0"/>
                </a:lnTo>
                <a:close/>
              </a:path>
              <a:path w="334009" h="356235">
                <a:moveTo>
                  <a:pt x="309118" y="261936"/>
                </a:moveTo>
                <a:lnTo>
                  <a:pt x="273125" y="283270"/>
                </a:lnTo>
                <a:lnTo>
                  <a:pt x="232162" y="294540"/>
                </a:lnTo>
                <a:lnTo>
                  <a:pt x="196887" y="295678"/>
                </a:lnTo>
                <a:lnTo>
                  <a:pt x="319107" y="295678"/>
                </a:lnTo>
                <a:lnTo>
                  <a:pt x="333512" y="281020"/>
                </a:lnTo>
                <a:lnTo>
                  <a:pt x="328345" y="276636"/>
                </a:lnTo>
                <a:lnTo>
                  <a:pt x="322551" y="271991"/>
                </a:lnTo>
                <a:lnTo>
                  <a:pt x="316138" y="267089"/>
                </a:lnTo>
                <a:lnTo>
                  <a:pt x="309118" y="261936"/>
                </a:lnTo>
                <a:close/>
              </a:path>
              <a:path w="334009" h="356235">
                <a:moveTo>
                  <a:pt x="332713" y="139919"/>
                </a:moveTo>
                <a:lnTo>
                  <a:pt x="173277" y="139919"/>
                </a:lnTo>
                <a:lnTo>
                  <a:pt x="178666" y="140045"/>
                </a:lnTo>
                <a:lnTo>
                  <a:pt x="185874" y="140420"/>
                </a:lnTo>
                <a:lnTo>
                  <a:pt x="194915" y="141042"/>
                </a:lnTo>
                <a:lnTo>
                  <a:pt x="205801" y="141908"/>
                </a:lnTo>
                <a:lnTo>
                  <a:pt x="234744" y="143472"/>
                </a:lnTo>
                <a:lnTo>
                  <a:pt x="275827" y="145274"/>
                </a:lnTo>
                <a:lnTo>
                  <a:pt x="333089" y="146272"/>
                </a:lnTo>
                <a:lnTo>
                  <a:pt x="332713" y="139919"/>
                </a:lnTo>
                <a:close/>
              </a:path>
              <a:path w="334009" h="356235">
                <a:moveTo>
                  <a:pt x="233477" y="113164"/>
                </a:moveTo>
                <a:lnTo>
                  <a:pt x="227758" y="113164"/>
                </a:lnTo>
                <a:lnTo>
                  <a:pt x="222188" y="113499"/>
                </a:lnTo>
                <a:lnTo>
                  <a:pt x="214355" y="114283"/>
                </a:lnTo>
                <a:lnTo>
                  <a:pt x="203501" y="115066"/>
                </a:lnTo>
                <a:lnTo>
                  <a:pt x="195084" y="115451"/>
                </a:lnTo>
                <a:lnTo>
                  <a:pt x="329889" y="115451"/>
                </a:lnTo>
                <a:lnTo>
                  <a:pt x="329436" y="113450"/>
                </a:lnTo>
                <a:lnTo>
                  <a:pt x="242006" y="113450"/>
                </a:lnTo>
                <a:lnTo>
                  <a:pt x="237119" y="113213"/>
                </a:lnTo>
                <a:lnTo>
                  <a:pt x="233477" y="113164"/>
                </a:lnTo>
                <a:close/>
              </a:path>
              <a:path w="334009" h="356235">
                <a:moveTo>
                  <a:pt x="268275" y="25586"/>
                </a:moveTo>
                <a:lnTo>
                  <a:pt x="170442" y="25586"/>
                </a:lnTo>
                <a:lnTo>
                  <a:pt x="179546" y="26314"/>
                </a:lnTo>
                <a:lnTo>
                  <a:pt x="188608" y="28497"/>
                </a:lnTo>
                <a:lnTo>
                  <a:pt x="222166" y="51203"/>
                </a:lnTo>
                <a:lnTo>
                  <a:pt x="239572" y="91091"/>
                </a:lnTo>
                <a:lnTo>
                  <a:pt x="242006" y="113450"/>
                </a:lnTo>
                <a:lnTo>
                  <a:pt x="329436" y="113450"/>
                </a:lnTo>
                <a:lnTo>
                  <a:pt x="313552" y="72500"/>
                </a:lnTo>
                <a:lnTo>
                  <a:pt x="284922" y="38677"/>
                </a:lnTo>
                <a:lnTo>
                  <a:pt x="275218" y="30673"/>
                </a:lnTo>
                <a:lnTo>
                  <a:pt x="268275" y="25586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86" name="object 33">
            <a:extLst>
              <a:ext uri="{FF2B5EF4-FFF2-40B4-BE49-F238E27FC236}">
                <a16:creationId xmlns:a16="http://schemas.microsoft.com/office/drawing/2014/main" id="{1B2CDD90-99BA-4A57-A387-680B48C6D300}"/>
              </a:ext>
            </a:extLst>
          </p:cNvPr>
          <p:cNvSpPr>
            <a:spLocks/>
          </p:cNvSpPr>
          <p:nvPr userDrawn="1"/>
        </p:nvSpPr>
        <p:spPr bwMode="auto">
          <a:xfrm>
            <a:off x="14755813" y="1722438"/>
            <a:ext cx="323850" cy="123825"/>
          </a:xfrm>
          <a:custGeom>
            <a:avLst/>
            <a:gdLst>
              <a:gd name="T0" fmla="*/ 85662 w 323215"/>
              <a:gd name="T1" fmla="*/ 74535 h 125094"/>
              <a:gd name="T2" fmla="*/ 0 w 323215"/>
              <a:gd name="T3" fmla="*/ 110229 h 125094"/>
              <a:gd name="T4" fmla="*/ 11089 w 323215"/>
              <a:gd name="T5" fmla="*/ 116609 h 125094"/>
              <a:gd name="T6" fmla="*/ 24407 w 323215"/>
              <a:gd name="T7" fmla="*/ 121239 h 125094"/>
              <a:gd name="T8" fmla="*/ 40011 w 323215"/>
              <a:gd name="T9" fmla="*/ 124059 h 125094"/>
              <a:gd name="T10" fmla="*/ 57962 w 323215"/>
              <a:gd name="T11" fmla="*/ 125012 h 125094"/>
              <a:gd name="T12" fmla="*/ 80052 w 323215"/>
              <a:gd name="T13" fmla="*/ 124024 h 125094"/>
              <a:gd name="T14" fmla="*/ 118936 w 323215"/>
              <a:gd name="T15" fmla="*/ 116174 h 125094"/>
              <a:gd name="T16" fmla="*/ 163845 w 323215"/>
              <a:gd name="T17" fmla="*/ 89866 h 125094"/>
              <a:gd name="T18" fmla="*/ 168138 w 323215"/>
              <a:gd name="T19" fmla="*/ 85127 h 125094"/>
              <a:gd name="T20" fmla="*/ 109210 w 323215"/>
              <a:gd name="T21" fmla="*/ 85127 h 125094"/>
              <a:gd name="T22" fmla="*/ 102749 w 323215"/>
              <a:gd name="T23" fmla="*/ 84453 h 125094"/>
              <a:gd name="T24" fmla="*/ 96676 w 323215"/>
              <a:gd name="T25" fmla="*/ 82447 h 125094"/>
              <a:gd name="T26" fmla="*/ 90983 w 323215"/>
              <a:gd name="T27" fmla="*/ 79132 h 125094"/>
              <a:gd name="T28" fmla="*/ 85662 w 323215"/>
              <a:gd name="T29" fmla="*/ 74535 h 125094"/>
              <a:gd name="T30" fmla="*/ 269974 w 323215"/>
              <a:gd name="T31" fmla="*/ 62748 h 125094"/>
              <a:gd name="T32" fmla="*/ 184889 w 323215"/>
              <a:gd name="T33" fmla="*/ 62748 h 125094"/>
              <a:gd name="T34" fmla="*/ 192200 w 323215"/>
              <a:gd name="T35" fmla="*/ 78185 h 125094"/>
              <a:gd name="T36" fmla="*/ 216394 w 323215"/>
              <a:gd name="T37" fmla="*/ 109347 h 125094"/>
              <a:gd name="T38" fmla="*/ 257683 w 323215"/>
              <a:gd name="T39" fmla="*/ 122588 h 125094"/>
              <a:gd name="T40" fmla="*/ 268993 w 323215"/>
              <a:gd name="T41" fmla="*/ 121733 h 125094"/>
              <a:gd name="T42" fmla="*/ 304669 w 323215"/>
              <a:gd name="T43" fmla="*/ 100702 h 125094"/>
              <a:gd name="T44" fmla="*/ 319785 w 323215"/>
              <a:gd name="T45" fmla="*/ 68492 h 125094"/>
              <a:gd name="T46" fmla="*/ 276581 w 323215"/>
              <a:gd name="T47" fmla="*/ 68492 h 125094"/>
              <a:gd name="T48" fmla="*/ 272653 w 323215"/>
              <a:gd name="T49" fmla="*/ 66341 h 125094"/>
              <a:gd name="T50" fmla="*/ 269974 w 323215"/>
              <a:gd name="T51" fmla="*/ 62748 h 125094"/>
              <a:gd name="T52" fmla="*/ 264571 w 323215"/>
              <a:gd name="T53" fmla="*/ 0 h 125094"/>
              <a:gd name="T54" fmla="*/ 174507 w 323215"/>
              <a:gd name="T55" fmla="*/ 37522 h 125094"/>
              <a:gd name="T56" fmla="*/ 174072 w 323215"/>
              <a:gd name="T57" fmla="*/ 40394 h 125094"/>
              <a:gd name="T58" fmla="*/ 173587 w 323215"/>
              <a:gd name="T59" fmla="*/ 42719 h 125094"/>
              <a:gd name="T60" fmla="*/ 147839 w 323215"/>
              <a:gd name="T61" fmla="*/ 72135 h 125094"/>
              <a:gd name="T62" fmla="*/ 109210 w 323215"/>
              <a:gd name="T63" fmla="*/ 85127 h 125094"/>
              <a:gd name="T64" fmla="*/ 168138 w 323215"/>
              <a:gd name="T65" fmla="*/ 85127 h 125094"/>
              <a:gd name="T66" fmla="*/ 175258 w 323215"/>
              <a:gd name="T67" fmla="*/ 77269 h 125094"/>
              <a:gd name="T68" fmla="*/ 184889 w 323215"/>
              <a:gd name="T69" fmla="*/ 62748 h 125094"/>
              <a:gd name="T70" fmla="*/ 269974 w 323215"/>
              <a:gd name="T71" fmla="*/ 62748 h 125094"/>
              <a:gd name="T72" fmla="*/ 266536 w 323215"/>
              <a:gd name="T73" fmla="*/ 57974 h 125094"/>
              <a:gd name="T74" fmla="*/ 265031 w 323215"/>
              <a:gd name="T75" fmla="*/ 50154 h 125094"/>
              <a:gd name="T76" fmla="*/ 265031 w 323215"/>
              <a:gd name="T77" fmla="*/ 26146 h 125094"/>
              <a:gd name="T78" fmla="*/ 264571 w 323215"/>
              <a:gd name="T79" fmla="*/ 0 h 125094"/>
              <a:gd name="T80" fmla="*/ 308509 w 323215"/>
              <a:gd name="T81" fmla="*/ 44062 h 125094"/>
              <a:gd name="T82" fmla="*/ 301174 w 323215"/>
              <a:gd name="T83" fmla="*/ 46909 h 125094"/>
              <a:gd name="T84" fmla="*/ 289014 w 323215"/>
              <a:gd name="T85" fmla="*/ 66018 h 125094"/>
              <a:gd name="T86" fmla="*/ 286863 w 323215"/>
              <a:gd name="T87" fmla="*/ 67647 h 125094"/>
              <a:gd name="T88" fmla="*/ 284290 w 323215"/>
              <a:gd name="T89" fmla="*/ 68492 h 125094"/>
              <a:gd name="T90" fmla="*/ 319785 w 323215"/>
              <a:gd name="T91" fmla="*/ 68492 h 125094"/>
              <a:gd name="T92" fmla="*/ 322757 w 323215"/>
              <a:gd name="T93" fmla="*/ 59068 h 125094"/>
              <a:gd name="T94" fmla="*/ 321775 w 323215"/>
              <a:gd name="T95" fmla="*/ 54344 h 125094"/>
              <a:gd name="T96" fmla="*/ 320295 w 323215"/>
              <a:gd name="T97" fmla="*/ 52044 h 125094"/>
              <a:gd name="T98" fmla="*/ 317821 w 323215"/>
              <a:gd name="T99" fmla="*/ 50154 h 125094"/>
              <a:gd name="T100" fmla="*/ 308509 w 323215"/>
              <a:gd name="T101" fmla="*/ 44062 h 12509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23215" h="125094">
                <a:moveTo>
                  <a:pt x="85662" y="74535"/>
                </a:moveTo>
                <a:lnTo>
                  <a:pt x="0" y="110229"/>
                </a:lnTo>
                <a:lnTo>
                  <a:pt x="11089" y="116609"/>
                </a:lnTo>
                <a:lnTo>
                  <a:pt x="24407" y="121239"/>
                </a:lnTo>
                <a:lnTo>
                  <a:pt x="40011" y="124059"/>
                </a:lnTo>
                <a:lnTo>
                  <a:pt x="57962" y="125012"/>
                </a:lnTo>
                <a:lnTo>
                  <a:pt x="80052" y="124024"/>
                </a:lnTo>
                <a:lnTo>
                  <a:pt x="118936" y="116174"/>
                </a:lnTo>
                <a:lnTo>
                  <a:pt x="163845" y="89866"/>
                </a:lnTo>
                <a:lnTo>
                  <a:pt x="168138" y="85127"/>
                </a:lnTo>
                <a:lnTo>
                  <a:pt x="109210" y="85127"/>
                </a:lnTo>
                <a:lnTo>
                  <a:pt x="102749" y="84453"/>
                </a:lnTo>
                <a:lnTo>
                  <a:pt x="96676" y="82447"/>
                </a:lnTo>
                <a:lnTo>
                  <a:pt x="90983" y="79132"/>
                </a:lnTo>
                <a:lnTo>
                  <a:pt x="85662" y="74535"/>
                </a:lnTo>
                <a:close/>
              </a:path>
              <a:path w="323215" h="125094">
                <a:moveTo>
                  <a:pt x="269974" y="62748"/>
                </a:moveTo>
                <a:lnTo>
                  <a:pt x="184889" y="62748"/>
                </a:lnTo>
                <a:lnTo>
                  <a:pt x="192200" y="78185"/>
                </a:lnTo>
                <a:lnTo>
                  <a:pt x="216394" y="109347"/>
                </a:lnTo>
                <a:lnTo>
                  <a:pt x="257683" y="122588"/>
                </a:lnTo>
                <a:lnTo>
                  <a:pt x="268993" y="121733"/>
                </a:lnTo>
                <a:lnTo>
                  <a:pt x="304669" y="100702"/>
                </a:lnTo>
                <a:lnTo>
                  <a:pt x="319785" y="68492"/>
                </a:lnTo>
                <a:lnTo>
                  <a:pt x="276581" y="68492"/>
                </a:lnTo>
                <a:lnTo>
                  <a:pt x="272653" y="66341"/>
                </a:lnTo>
                <a:lnTo>
                  <a:pt x="269974" y="62748"/>
                </a:lnTo>
                <a:close/>
              </a:path>
              <a:path w="323215" h="125094">
                <a:moveTo>
                  <a:pt x="264571" y="0"/>
                </a:moveTo>
                <a:lnTo>
                  <a:pt x="174507" y="37522"/>
                </a:lnTo>
                <a:lnTo>
                  <a:pt x="174072" y="40394"/>
                </a:lnTo>
                <a:lnTo>
                  <a:pt x="173587" y="42719"/>
                </a:lnTo>
                <a:lnTo>
                  <a:pt x="147839" y="72135"/>
                </a:lnTo>
                <a:lnTo>
                  <a:pt x="109210" y="85127"/>
                </a:lnTo>
                <a:lnTo>
                  <a:pt x="168138" y="85127"/>
                </a:lnTo>
                <a:lnTo>
                  <a:pt x="175258" y="77269"/>
                </a:lnTo>
                <a:lnTo>
                  <a:pt x="184889" y="62748"/>
                </a:lnTo>
                <a:lnTo>
                  <a:pt x="269974" y="62748"/>
                </a:lnTo>
                <a:lnTo>
                  <a:pt x="266536" y="57974"/>
                </a:lnTo>
                <a:lnTo>
                  <a:pt x="265031" y="50154"/>
                </a:lnTo>
                <a:lnTo>
                  <a:pt x="265031" y="26146"/>
                </a:lnTo>
                <a:lnTo>
                  <a:pt x="264571" y="0"/>
                </a:lnTo>
                <a:close/>
              </a:path>
              <a:path w="323215" h="125094">
                <a:moveTo>
                  <a:pt x="308509" y="44062"/>
                </a:moveTo>
                <a:lnTo>
                  <a:pt x="301174" y="46909"/>
                </a:lnTo>
                <a:lnTo>
                  <a:pt x="289014" y="66018"/>
                </a:lnTo>
                <a:lnTo>
                  <a:pt x="286863" y="67647"/>
                </a:lnTo>
                <a:lnTo>
                  <a:pt x="284290" y="68492"/>
                </a:lnTo>
                <a:lnTo>
                  <a:pt x="319785" y="68492"/>
                </a:lnTo>
                <a:lnTo>
                  <a:pt x="322757" y="59068"/>
                </a:lnTo>
                <a:lnTo>
                  <a:pt x="321775" y="54344"/>
                </a:lnTo>
                <a:lnTo>
                  <a:pt x="320295" y="52044"/>
                </a:lnTo>
                <a:lnTo>
                  <a:pt x="317821" y="50154"/>
                </a:lnTo>
                <a:lnTo>
                  <a:pt x="308509" y="44062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87" name="object 34">
            <a:extLst>
              <a:ext uri="{FF2B5EF4-FFF2-40B4-BE49-F238E27FC236}">
                <a16:creationId xmlns:a16="http://schemas.microsoft.com/office/drawing/2014/main" id="{F043C795-7014-42DE-AF0B-A35302DDAD96}"/>
              </a:ext>
            </a:extLst>
          </p:cNvPr>
          <p:cNvSpPr>
            <a:spLocks/>
          </p:cNvSpPr>
          <p:nvPr userDrawn="1"/>
        </p:nvSpPr>
        <p:spPr bwMode="auto">
          <a:xfrm>
            <a:off x="15122525" y="1525588"/>
            <a:ext cx="430213" cy="528637"/>
          </a:xfrm>
          <a:custGeom>
            <a:avLst/>
            <a:gdLst>
              <a:gd name="T0" fmla="*/ 37394 w 429259"/>
              <a:gd name="T1" fmla="*/ 146980 h 528955"/>
              <a:gd name="T2" fmla="*/ 104597 w 429259"/>
              <a:gd name="T3" fmla="*/ 215151 h 528955"/>
              <a:gd name="T4" fmla="*/ 5858 w 429259"/>
              <a:gd name="T5" fmla="*/ 299371 h 528955"/>
              <a:gd name="T6" fmla="*/ 72097 w 429259"/>
              <a:gd name="T7" fmla="*/ 364561 h 528955"/>
              <a:gd name="T8" fmla="*/ 26690 w 429259"/>
              <a:gd name="T9" fmla="*/ 401161 h 528955"/>
              <a:gd name="T10" fmla="*/ 1172 w 429259"/>
              <a:gd name="T11" fmla="*/ 455011 h 528955"/>
              <a:gd name="T12" fmla="*/ 131771 w 429259"/>
              <a:gd name="T13" fmla="*/ 525733 h 528955"/>
              <a:gd name="T14" fmla="*/ 254579 w 429259"/>
              <a:gd name="T15" fmla="*/ 521966 h 528955"/>
              <a:gd name="T16" fmla="*/ 192821 w 429259"/>
              <a:gd name="T17" fmla="*/ 502350 h 528955"/>
              <a:gd name="T18" fmla="*/ 94034 w 429259"/>
              <a:gd name="T19" fmla="*/ 478681 h 528955"/>
              <a:gd name="T20" fmla="*/ 110632 w 429259"/>
              <a:gd name="T21" fmla="*/ 393519 h 528955"/>
              <a:gd name="T22" fmla="*/ 391480 w 429259"/>
              <a:gd name="T23" fmla="*/ 384387 h 528955"/>
              <a:gd name="T24" fmla="*/ 301971 w 429259"/>
              <a:gd name="T25" fmla="*/ 307897 h 528955"/>
              <a:gd name="T26" fmla="*/ 178610 w 429259"/>
              <a:gd name="T27" fmla="*/ 301808 h 528955"/>
              <a:gd name="T28" fmla="*/ 132897 w 429259"/>
              <a:gd name="T29" fmla="*/ 300885 h 528955"/>
              <a:gd name="T30" fmla="*/ 114469 w 429259"/>
              <a:gd name="T31" fmla="*/ 298824 h 528955"/>
              <a:gd name="T32" fmla="*/ 120705 w 429259"/>
              <a:gd name="T33" fmla="*/ 236154 h 528955"/>
              <a:gd name="T34" fmla="*/ 276001 w 429259"/>
              <a:gd name="T35" fmla="*/ 222929 h 528955"/>
              <a:gd name="T36" fmla="*/ 198938 w 429259"/>
              <a:gd name="T37" fmla="*/ 208263 h 528955"/>
              <a:gd name="T38" fmla="*/ 134660 w 429259"/>
              <a:gd name="T39" fmla="*/ 163902 h 528955"/>
              <a:gd name="T40" fmla="*/ 127543 w 429259"/>
              <a:gd name="T41" fmla="*/ 127733 h 528955"/>
              <a:gd name="T42" fmla="*/ 125882 w 429259"/>
              <a:gd name="T43" fmla="*/ 101763 h 528955"/>
              <a:gd name="T44" fmla="*/ 251386 w 429259"/>
              <a:gd name="T45" fmla="*/ 385441 h 528955"/>
              <a:gd name="T46" fmla="*/ 335327 w 429259"/>
              <a:gd name="T47" fmla="*/ 423401 h 528955"/>
              <a:gd name="T48" fmla="*/ 315670 w 429259"/>
              <a:gd name="T49" fmla="*/ 468160 h 528955"/>
              <a:gd name="T50" fmla="*/ 192821 w 429259"/>
              <a:gd name="T51" fmla="*/ 502350 h 528955"/>
              <a:gd name="T52" fmla="*/ 380570 w 429259"/>
              <a:gd name="T53" fmla="*/ 453738 h 528955"/>
              <a:gd name="T54" fmla="*/ 391480 w 429259"/>
              <a:gd name="T55" fmla="*/ 384387 h 528955"/>
              <a:gd name="T56" fmla="*/ 212105 w 429259"/>
              <a:gd name="T57" fmla="*/ 300303 h 528955"/>
              <a:gd name="T58" fmla="*/ 178610 w 429259"/>
              <a:gd name="T59" fmla="*/ 301808 h 528955"/>
              <a:gd name="T60" fmla="*/ 263940 w 429259"/>
              <a:gd name="T61" fmla="*/ 226949 h 528955"/>
              <a:gd name="T62" fmla="*/ 190599 w 429259"/>
              <a:gd name="T63" fmla="*/ 235192 h 528955"/>
              <a:gd name="T64" fmla="*/ 255049 w 429259"/>
              <a:gd name="T65" fmla="*/ 229913 h 528955"/>
              <a:gd name="T66" fmla="*/ 257820 w 429259"/>
              <a:gd name="T67" fmla="*/ 46784 h 528955"/>
              <a:gd name="T68" fmla="*/ 264392 w 429259"/>
              <a:gd name="T69" fmla="*/ 92634 h 528955"/>
              <a:gd name="T70" fmla="*/ 263623 w 429259"/>
              <a:gd name="T71" fmla="*/ 135263 h 528955"/>
              <a:gd name="T72" fmla="*/ 198938 w 429259"/>
              <a:gd name="T73" fmla="*/ 208263 h 528955"/>
              <a:gd name="T74" fmla="*/ 357300 w 429259"/>
              <a:gd name="T75" fmla="*/ 142510 h 528955"/>
              <a:gd name="T76" fmla="*/ 359203 w 429259"/>
              <a:gd name="T77" fmla="*/ 87535 h 528955"/>
              <a:gd name="T78" fmla="*/ 427146 w 429259"/>
              <a:gd name="T79" fmla="*/ 60212 h 528955"/>
              <a:gd name="T80" fmla="*/ 429195 w 429259"/>
              <a:gd name="T81" fmla="*/ 39449 h 528955"/>
              <a:gd name="T82" fmla="*/ 328688 w 429259"/>
              <a:gd name="T83" fmla="*/ 18711 h 528955"/>
              <a:gd name="T84" fmla="*/ 327507 w 429259"/>
              <a:gd name="T85" fmla="*/ 17741 h 528955"/>
              <a:gd name="T86" fmla="*/ 360910 w 429259"/>
              <a:gd name="T87" fmla="*/ 61341 h 528955"/>
              <a:gd name="T88" fmla="*/ 396236 w 429259"/>
              <a:gd name="T89" fmla="*/ 73639 h 528955"/>
              <a:gd name="T90" fmla="*/ 414785 w 429259"/>
              <a:gd name="T91" fmla="*/ 79296 h 528955"/>
              <a:gd name="T92" fmla="*/ 425728 w 429259"/>
              <a:gd name="T93" fmla="*/ 65351 h 528955"/>
              <a:gd name="T94" fmla="*/ 411267 w 429259"/>
              <a:gd name="T95" fmla="*/ 0 h 528955"/>
              <a:gd name="T96" fmla="*/ 392502 w 429259"/>
              <a:gd name="T97" fmla="*/ 2517 h 528955"/>
              <a:gd name="T98" fmla="*/ 360314 w 429259"/>
              <a:gd name="T99" fmla="*/ 11686 h 528955"/>
              <a:gd name="T100" fmla="*/ 427970 w 429259"/>
              <a:gd name="T101" fmla="*/ 18711 h 528955"/>
              <a:gd name="T102" fmla="*/ 424272 w 429259"/>
              <a:gd name="T103" fmla="*/ 6912 h 52895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29259" h="528955">
                <a:moveTo>
                  <a:pt x="125882" y="101763"/>
                </a:moveTo>
                <a:lnTo>
                  <a:pt x="34650" y="139770"/>
                </a:lnTo>
                <a:lnTo>
                  <a:pt x="37394" y="146980"/>
                </a:lnTo>
                <a:lnTo>
                  <a:pt x="40742" y="154215"/>
                </a:lnTo>
                <a:lnTo>
                  <a:pt x="70620" y="191570"/>
                </a:lnTo>
                <a:lnTo>
                  <a:pt x="104597" y="215151"/>
                </a:lnTo>
                <a:lnTo>
                  <a:pt x="69268" y="235540"/>
                </a:lnTo>
                <a:lnTo>
                  <a:pt x="24726" y="262993"/>
                </a:lnTo>
                <a:lnTo>
                  <a:pt x="5858" y="299371"/>
                </a:lnTo>
                <a:lnTo>
                  <a:pt x="6877" y="309267"/>
                </a:lnTo>
                <a:lnTo>
                  <a:pt x="35479" y="348381"/>
                </a:lnTo>
                <a:lnTo>
                  <a:pt x="72097" y="364561"/>
                </a:lnTo>
                <a:lnTo>
                  <a:pt x="97250" y="371755"/>
                </a:lnTo>
                <a:lnTo>
                  <a:pt x="67453" y="382354"/>
                </a:lnTo>
                <a:lnTo>
                  <a:pt x="26690" y="401161"/>
                </a:lnTo>
                <a:lnTo>
                  <a:pt x="987" y="435293"/>
                </a:lnTo>
                <a:lnTo>
                  <a:pt x="0" y="444997"/>
                </a:lnTo>
                <a:lnTo>
                  <a:pt x="1172" y="455011"/>
                </a:lnTo>
                <a:lnTo>
                  <a:pt x="32108" y="494376"/>
                </a:lnTo>
                <a:lnTo>
                  <a:pt x="86048" y="517792"/>
                </a:lnTo>
                <a:lnTo>
                  <a:pt x="131771" y="525733"/>
                </a:lnTo>
                <a:lnTo>
                  <a:pt x="183061" y="528360"/>
                </a:lnTo>
                <a:lnTo>
                  <a:pt x="207696" y="527651"/>
                </a:lnTo>
                <a:lnTo>
                  <a:pt x="254579" y="521966"/>
                </a:lnTo>
                <a:lnTo>
                  <a:pt x="297408" y="511094"/>
                </a:lnTo>
                <a:lnTo>
                  <a:pt x="321212" y="502350"/>
                </a:lnTo>
                <a:lnTo>
                  <a:pt x="192821" y="502350"/>
                </a:lnTo>
                <a:lnTo>
                  <a:pt x="176025" y="501837"/>
                </a:lnTo>
                <a:lnTo>
                  <a:pt x="128991" y="494219"/>
                </a:lnTo>
                <a:lnTo>
                  <a:pt x="94034" y="478681"/>
                </a:lnTo>
                <a:lnTo>
                  <a:pt x="74087" y="443766"/>
                </a:lnTo>
                <a:lnTo>
                  <a:pt x="75494" y="431008"/>
                </a:lnTo>
                <a:lnTo>
                  <a:pt x="110632" y="393519"/>
                </a:lnTo>
                <a:lnTo>
                  <a:pt x="154859" y="385400"/>
                </a:lnTo>
                <a:lnTo>
                  <a:pt x="185088" y="384387"/>
                </a:lnTo>
                <a:lnTo>
                  <a:pt x="391480" y="384387"/>
                </a:lnTo>
                <a:lnTo>
                  <a:pt x="384544" y="365444"/>
                </a:lnTo>
                <a:lnTo>
                  <a:pt x="355543" y="331087"/>
                </a:lnTo>
                <a:lnTo>
                  <a:pt x="301971" y="307897"/>
                </a:lnTo>
                <a:lnTo>
                  <a:pt x="264269" y="302099"/>
                </a:lnTo>
                <a:lnTo>
                  <a:pt x="257485" y="301808"/>
                </a:lnTo>
                <a:lnTo>
                  <a:pt x="178610" y="301808"/>
                </a:lnTo>
                <a:lnTo>
                  <a:pt x="161590" y="301705"/>
                </a:lnTo>
                <a:lnTo>
                  <a:pt x="146353" y="301398"/>
                </a:lnTo>
                <a:lnTo>
                  <a:pt x="132897" y="300885"/>
                </a:lnTo>
                <a:lnTo>
                  <a:pt x="121220" y="300167"/>
                </a:lnTo>
                <a:lnTo>
                  <a:pt x="117453" y="299371"/>
                </a:lnTo>
                <a:lnTo>
                  <a:pt x="114469" y="298824"/>
                </a:lnTo>
                <a:lnTo>
                  <a:pt x="81398" y="280436"/>
                </a:lnTo>
                <a:lnTo>
                  <a:pt x="81398" y="268985"/>
                </a:lnTo>
                <a:lnTo>
                  <a:pt x="120705" y="236154"/>
                </a:lnTo>
                <a:lnTo>
                  <a:pt x="136699" y="226949"/>
                </a:lnTo>
                <a:lnTo>
                  <a:pt x="263940" y="226949"/>
                </a:lnTo>
                <a:lnTo>
                  <a:pt x="276001" y="222929"/>
                </a:lnTo>
                <a:lnTo>
                  <a:pt x="296959" y="213136"/>
                </a:lnTo>
                <a:lnTo>
                  <a:pt x="304997" y="208263"/>
                </a:lnTo>
                <a:lnTo>
                  <a:pt x="198938" y="208263"/>
                </a:lnTo>
                <a:lnTo>
                  <a:pt x="192033" y="207916"/>
                </a:lnTo>
                <a:lnTo>
                  <a:pt x="154126" y="192709"/>
                </a:lnTo>
                <a:lnTo>
                  <a:pt x="134660" y="163902"/>
                </a:lnTo>
                <a:lnTo>
                  <a:pt x="131403" y="157126"/>
                </a:lnTo>
                <a:lnTo>
                  <a:pt x="129364" y="149132"/>
                </a:lnTo>
                <a:lnTo>
                  <a:pt x="127543" y="127733"/>
                </a:lnTo>
                <a:lnTo>
                  <a:pt x="126759" y="117350"/>
                </a:lnTo>
                <a:lnTo>
                  <a:pt x="126208" y="108707"/>
                </a:lnTo>
                <a:lnTo>
                  <a:pt x="125882" y="101763"/>
                </a:lnTo>
                <a:close/>
              </a:path>
              <a:path w="429259" h="528955">
                <a:moveTo>
                  <a:pt x="391480" y="384387"/>
                </a:moveTo>
                <a:lnTo>
                  <a:pt x="185088" y="384387"/>
                </a:lnTo>
                <a:lnTo>
                  <a:pt x="251386" y="385441"/>
                </a:lnTo>
                <a:lnTo>
                  <a:pt x="265953" y="386210"/>
                </a:lnTo>
                <a:lnTo>
                  <a:pt x="303946" y="393791"/>
                </a:lnTo>
                <a:lnTo>
                  <a:pt x="335327" y="423401"/>
                </a:lnTo>
                <a:lnTo>
                  <a:pt x="336831" y="429270"/>
                </a:lnTo>
                <a:lnTo>
                  <a:pt x="336820" y="435293"/>
                </a:lnTo>
                <a:lnTo>
                  <a:pt x="315670" y="468160"/>
                </a:lnTo>
                <a:lnTo>
                  <a:pt x="275599" y="489109"/>
                </a:lnTo>
                <a:lnTo>
                  <a:pt x="222138" y="500697"/>
                </a:lnTo>
                <a:lnTo>
                  <a:pt x="192821" y="502350"/>
                </a:lnTo>
                <a:lnTo>
                  <a:pt x="321212" y="502350"/>
                </a:lnTo>
                <a:lnTo>
                  <a:pt x="354731" y="483415"/>
                </a:lnTo>
                <a:lnTo>
                  <a:pt x="380570" y="453738"/>
                </a:lnTo>
                <a:lnTo>
                  <a:pt x="394197" y="406729"/>
                </a:lnTo>
                <a:lnTo>
                  <a:pt x="391785" y="385219"/>
                </a:lnTo>
                <a:lnTo>
                  <a:pt x="391480" y="384387"/>
                </a:lnTo>
                <a:close/>
              </a:path>
              <a:path w="429259" h="528955">
                <a:moveTo>
                  <a:pt x="219278" y="300167"/>
                </a:moveTo>
                <a:lnTo>
                  <a:pt x="216008" y="300167"/>
                </a:lnTo>
                <a:lnTo>
                  <a:pt x="212105" y="300303"/>
                </a:lnTo>
                <a:lnTo>
                  <a:pt x="207467" y="300577"/>
                </a:lnTo>
                <a:lnTo>
                  <a:pt x="182082" y="301734"/>
                </a:lnTo>
                <a:lnTo>
                  <a:pt x="178610" y="301808"/>
                </a:lnTo>
                <a:lnTo>
                  <a:pt x="257485" y="301808"/>
                </a:lnTo>
                <a:lnTo>
                  <a:pt x="219278" y="300167"/>
                </a:lnTo>
                <a:close/>
              </a:path>
              <a:path w="429259" h="528955">
                <a:moveTo>
                  <a:pt x="263940" y="226949"/>
                </a:moveTo>
                <a:lnTo>
                  <a:pt x="136699" y="226949"/>
                </a:lnTo>
                <a:lnTo>
                  <a:pt x="148798" y="229546"/>
                </a:lnTo>
                <a:lnTo>
                  <a:pt x="190599" y="235192"/>
                </a:lnTo>
                <a:lnTo>
                  <a:pt x="213149" y="235491"/>
                </a:lnTo>
                <a:lnTo>
                  <a:pt x="234100" y="234098"/>
                </a:lnTo>
                <a:lnTo>
                  <a:pt x="255049" y="229913"/>
                </a:lnTo>
                <a:lnTo>
                  <a:pt x="263940" y="226949"/>
                </a:lnTo>
                <a:close/>
              </a:path>
              <a:path w="429259" h="528955">
                <a:moveTo>
                  <a:pt x="327507" y="17741"/>
                </a:moveTo>
                <a:lnTo>
                  <a:pt x="257820" y="46784"/>
                </a:lnTo>
                <a:lnTo>
                  <a:pt x="260883" y="59918"/>
                </a:lnTo>
                <a:lnTo>
                  <a:pt x="263075" y="75197"/>
                </a:lnTo>
                <a:lnTo>
                  <a:pt x="264392" y="92634"/>
                </a:lnTo>
                <a:lnTo>
                  <a:pt x="264753" y="108707"/>
                </a:lnTo>
                <a:lnTo>
                  <a:pt x="264769" y="113450"/>
                </a:lnTo>
                <a:lnTo>
                  <a:pt x="263623" y="135263"/>
                </a:lnTo>
                <a:lnTo>
                  <a:pt x="245524" y="184901"/>
                </a:lnTo>
                <a:lnTo>
                  <a:pt x="212067" y="206805"/>
                </a:lnTo>
                <a:lnTo>
                  <a:pt x="198938" y="208263"/>
                </a:lnTo>
                <a:lnTo>
                  <a:pt x="304997" y="208263"/>
                </a:lnTo>
                <a:lnTo>
                  <a:pt x="334879" y="183042"/>
                </a:lnTo>
                <a:lnTo>
                  <a:pt x="357300" y="142510"/>
                </a:lnTo>
                <a:lnTo>
                  <a:pt x="361622" y="113450"/>
                </a:lnTo>
                <a:lnTo>
                  <a:pt x="361019" y="100671"/>
                </a:lnTo>
                <a:lnTo>
                  <a:pt x="359203" y="87535"/>
                </a:lnTo>
                <a:lnTo>
                  <a:pt x="356162" y="74046"/>
                </a:lnTo>
                <a:lnTo>
                  <a:pt x="351887" y="60212"/>
                </a:lnTo>
                <a:lnTo>
                  <a:pt x="427146" y="60212"/>
                </a:lnTo>
                <a:lnTo>
                  <a:pt x="427643" y="58414"/>
                </a:lnTo>
                <a:lnTo>
                  <a:pt x="428804" y="49777"/>
                </a:lnTo>
                <a:lnTo>
                  <a:pt x="429195" y="39449"/>
                </a:lnTo>
                <a:lnTo>
                  <a:pt x="428882" y="27814"/>
                </a:lnTo>
                <a:lnTo>
                  <a:pt x="427970" y="18711"/>
                </a:lnTo>
                <a:lnTo>
                  <a:pt x="328688" y="18711"/>
                </a:lnTo>
                <a:lnTo>
                  <a:pt x="328327" y="18388"/>
                </a:lnTo>
                <a:lnTo>
                  <a:pt x="327867" y="18064"/>
                </a:lnTo>
                <a:lnTo>
                  <a:pt x="327507" y="17741"/>
                </a:lnTo>
                <a:close/>
              </a:path>
              <a:path w="429259" h="528955">
                <a:moveTo>
                  <a:pt x="427146" y="60212"/>
                </a:moveTo>
                <a:lnTo>
                  <a:pt x="351887" y="60212"/>
                </a:lnTo>
                <a:lnTo>
                  <a:pt x="360910" y="61341"/>
                </a:lnTo>
                <a:lnTo>
                  <a:pt x="371306" y="63960"/>
                </a:lnTo>
                <a:lnTo>
                  <a:pt x="383080" y="68062"/>
                </a:lnTo>
                <a:lnTo>
                  <a:pt x="396236" y="73639"/>
                </a:lnTo>
                <a:lnTo>
                  <a:pt x="404068" y="77432"/>
                </a:lnTo>
                <a:lnTo>
                  <a:pt x="408867" y="79296"/>
                </a:lnTo>
                <a:lnTo>
                  <a:pt x="414785" y="79296"/>
                </a:lnTo>
                <a:lnTo>
                  <a:pt x="419013" y="76387"/>
                </a:lnTo>
                <a:lnTo>
                  <a:pt x="423078" y="70581"/>
                </a:lnTo>
                <a:lnTo>
                  <a:pt x="425728" y="65351"/>
                </a:lnTo>
                <a:lnTo>
                  <a:pt x="427146" y="60212"/>
                </a:lnTo>
                <a:close/>
              </a:path>
              <a:path w="429259" h="528955">
                <a:moveTo>
                  <a:pt x="416700" y="0"/>
                </a:moveTo>
                <a:lnTo>
                  <a:pt x="411267" y="0"/>
                </a:lnTo>
                <a:lnTo>
                  <a:pt x="405514" y="279"/>
                </a:lnTo>
                <a:lnTo>
                  <a:pt x="399258" y="1118"/>
                </a:lnTo>
                <a:lnTo>
                  <a:pt x="392502" y="2517"/>
                </a:lnTo>
                <a:lnTo>
                  <a:pt x="385245" y="4475"/>
                </a:lnTo>
                <a:lnTo>
                  <a:pt x="373614" y="8109"/>
                </a:lnTo>
                <a:lnTo>
                  <a:pt x="360314" y="11686"/>
                </a:lnTo>
                <a:lnTo>
                  <a:pt x="345340" y="15217"/>
                </a:lnTo>
                <a:lnTo>
                  <a:pt x="328688" y="18711"/>
                </a:lnTo>
                <a:lnTo>
                  <a:pt x="427970" y="18711"/>
                </a:lnTo>
                <a:lnTo>
                  <a:pt x="427780" y="17741"/>
                </a:lnTo>
                <a:lnTo>
                  <a:pt x="426410" y="11547"/>
                </a:lnTo>
                <a:lnTo>
                  <a:pt x="424272" y="6912"/>
                </a:lnTo>
                <a:lnTo>
                  <a:pt x="421039" y="2312"/>
                </a:lnTo>
                <a:lnTo>
                  <a:pt x="416700" y="0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88" name="object 35">
            <a:extLst>
              <a:ext uri="{FF2B5EF4-FFF2-40B4-BE49-F238E27FC236}">
                <a16:creationId xmlns:a16="http://schemas.microsoft.com/office/drawing/2014/main" id="{12A18604-E2F8-4945-86DA-3B51C7905691}"/>
              </a:ext>
            </a:extLst>
          </p:cNvPr>
          <p:cNvSpPr>
            <a:spLocks/>
          </p:cNvSpPr>
          <p:nvPr userDrawn="1"/>
        </p:nvSpPr>
        <p:spPr bwMode="auto">
          <a:xfrm>
            <a:off x="16208375" y="1498600"/>
            <a:ext cx="355600" cy="352425"/>
          </a:xfrm>
          <a:custGeom>
            <a:avLst/>
            <a:gdLst>
              <a:gd name="T0" fmla="*/ 164151 w 354965"/>
              <a:gd name="T1" fmla="*/ 26395 h 353060"/>
              <a:gd name="T2" fmla="*/ 181681 w 354965"/>
              <a:gd name="T3" fmla="*/ 29489 h 353060"/>
              <a:gd name="T4" fmla="*/ 206406 w 354965"/>
              <a:gd name="T5" fmla="*/ 107793 h 353060"/>
              <a:gd name="T6" fmla="*/ 206326 w 354965"/>
              <a:gd name="T7" fmla="*/ 130640 h 353060"/>
              <a:gd name="T8" fmla="*/ 205403 w 354965"/>
              <a:gd name="T9" fmla="*/ 146409 h 353060"/>
              <a:gd name="T10" fmla="*/ 81452 w 354965"/>
              <a:gd name="T11" fmla="*/ 196940 h 353060"/>
              <a:gd name="T12" fmla="*/ 16702 w 354965"/>
              <a:gd name="T13" fmla="*/ 245869 h 353060"/>
              <a:gd name="T14" fmla="*/ 4147 w 354965"/>
              <a:gd name="T15" fmla="*/ 301409 h 353060"/>
              <a:gd name="T16" fmla="*/ 66180 w 354965"/>
              <a:gd name="T17" fmla="*/ 351512 h 353060"/>
              <a:gd name="T18" fmla="*/ 108616 w 354965"/>
              <a:gd name="T19" fmla="*/ 351642 h 353060"/>
              <a:gd name="T20" fmla="*/ 193564 w 354965"/>
              <a:gd name="T21" fmla="*/ 317016 h 353060"/>
              <a:gd name="T22" fmla="*/ 138166 w 354965"/>
              <a:gd name="T23" fmla="*/ 312227 h 353060"/>
              <a:gd name="T24" fmla="*/ 103365 w 354965"/>
              <a:gd name="T25" fmla="*/ 279872 h 353060"/>
              <a:gd name="T26" fmla="*/ 103211 w 354965"/>
              <a:gd name="T27" fmla="*/ 261876 h 353060"/>
              <a:gd name="T28" fmla="*/ 166348 w 354965"/>
              <a:gd name="T29" fmla="*/ 192546 h 353060"/>
              <a:gd name="T30" fmla="*/ 295639 w 354965"/>
              <a:gd name="T31" fmla="*/ 174880 h 353060"/>
              <a:gd name="T32" fmla="*/ 293810 w 354965"/>
              <a:gd name="T33" fmla="*/ 81766 h 353060"/>
              <a:gd name="T34" fmla="*/ 273966 w 354965"/>
              <a:gd name="T35" fmla="*/ 27274 h 353060"/>
              <a:gd name="T36" fmla="*/ 301243 w 354965"/>
              <a:gd name="T37" fmla="*/ 289537 h 353060"/>
              <a:gd name="T38" fmla="*/ 222323 w 354965"/>
              <a:gd name="T39" fmla="*/ 305169 h 353060"/>
              <a:gd name="T40" fmla="*/ 288728 w 354965"/>
              <a:gd name="T41" fmla="*/ 350159 h 353060"/>
              <a:gd name="T42" fmla="*/ 336376 w 354965"/>
              <a:gd name="T43" fmla="*/ 328007 h 353060"/>
              <a:gd name="T44" fmla="*/ 307887 w 354965"/>
              <a:gd name="T45" fmla="*/ 295305 h 353060"/>
              <a:gd name="T46" fmla="*/ 301243 w 354965"/>
              <a:gd name="T47" fmla="*/ 289537 h 353060"/>
              <a:gd name="T48" fmla="*/ 204980 w 354965"/>
              <a:gd name="T49" fmla="*/ 174880 h 353060"/>
              <a:gd name="T50" fmla="*/ 206218 w 354965"/>
              <a:gd name="T51" fmla="*/ 193026 h 353060"/>
              <a:gd name="T52" fmla="*/ 206568 w 354965"/>
              <a:gd name="T53" fmla="*/ 217513 h 353060"/>
              <a:gd name="T54" fmla="*/ 199928 w 354965"/>
              <a:gd name="T55" fmla="*/ 276479 h 353060"/>
              <a:gd name="T56" fmla="*/ 138166 w 354965"/>
              <a:gd name="T57" fmla="*/ 312227 h 353060"/>
              <a:gd name="T58" fmla="*/ 205142 w 354965"/>
              <a:gd name="T59" fmla="*/ 304244 h 353060"/>
              <a:gd name="T60" fmla="*/ 301243 w 354965"/>
              <a:gd name="T61" fmla="*/ 289537 h 353060"/>
              <a:gd name="T62" fmla="*/ 296126 w 354965"/>
              <a:gd name="T63" fmla="*/ 276743 h 353060"/>
              <a:gd name="T64" fmla="*/ 295425 w 354965"/>
              <a:gd name="T65" fmla="*/ 209768 h 353060"/>
              <a:gd name="T66" fmla="*/ 295639 w 354965"/>
              <a:gd name="T67" fmla="*/ 174880 h 353060"/>
              <a:gd name="T68" fmla="*/ 332840 w 354965"/>
              <a:gd name="T69" fmla="*/ 273448 h 353060"/>
              <a:gd name="T70" fmla="*/ 318306 w 354965"/>
              <a:gd name="T71" fmla="*/ 294485 h 353060"/>
              <a:gd name="T72" fmla="*/ 351707 w 354965"/>
              <a:gd name="T73" fmla="*/ 295305 h 353060"/>
              <a:gd name="T74" fmla="*/ 353728 w 354965"/>
              <a:gd name="T75" fmla="*/ 281020 h 353060"/>
              <a:gd name="T76" fmla="*/ 349749 w 354965"/>
              <a:gd name="T77" fmla="*/ 276743 h 353060"/>
              <a:gd name="T78" fmla="*/ 197148 w 354965"/>
              <a:gd name="T79" fmla="*/ 0 h 353060"/>
              <a:gd name="T80" fmla="*/ 110540 w 354965"/>
              <a:gd name="T81" fmla="*/ 11550 h 353060"/>
              <a:gd name="T82" fmla="*/ 28508 w 354965"/>
              <a:gd name="T83" fmla="*/ 65939 h 353060"/>
              <a:gd name="T84" fmla="*/ 0 w 354965"/>
              <a:gd name="T85" fmla="*/ 135966 h 353060"/>
              <a:gd name="T86" fmla="*/ 5781 w 354965"/>
              <a:gd name="T87" fmla="*/ 143935 h 353060"/>
              <a:gd name="T88" fmla="*/ 21240 w 354965"/>
              <a:gd name="T89" fmla="*/ 141262 h 353060"/>
              <a:gd name="T90" fmla="*/ 41239 w 354965"/>
              <a:gd name="T91" fmla="*/ 133218 h 353060"/>
              <a:gd name="T92" fmla="*/ 52441 w 354965"/>
              <a:gd name="T93" fmla="*/ 128207 h 353060"/>
              <a:gd name="T94" fmla="*/ 91145 w 354965"/>
              <a:gd name="T95" fmla="*/ 88671 h 353060"/>
              <a:gd name="T96" fmla="*/ 111251 w 354965"/>
              <a:gd name="T97" fmla="*/ 43204 h 353060"/>
              <a:gd name="T98" fmla="*/ 164151 w 354965"/>
              <a:gd name="T99" fmla="*/ 26395 h 353060"/>
              <a:gd name="T100" fmla="*/ 264813 w 354965"/>
              <a:gd name="T101" fmla="*/ 18987 h 353060"/>
              <a:gd name="T102" fmla="*/ 241415 w 354965"/>
              <a:gd name="T103" fmla="*/ 6844 h 353060"/>
              <a:gd name="T104" fmla="*/ 213063 w 354965"/>
              <a:gd name="T105" fmla="*/ 760 h 353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54965" h="353060">
                <a:moveTo>
                  <a:pt x="272994" y="26395"/>
                </a:moveTo>
                <a:lnTo>
                  <a:pt x="164151" y="26395"/>
                </a:lnTo>
                <a:lnTo>
                  <a:pt x="173690" y="27168"/>
                </a:lnTo>
                <a:lnTo>
                  <a:pt x="181681" y="29489"/>
                </a:lnTo>
                <a:lnTo>
                  <a:pt x="203231" y="67847"/>
                </a:lnTo>
                <a:lnTo>
                  <a:pt x="206406" y="107793"/>
                </a:lnTo>
                <a:lnTo>
                  <a:pt x="206520" y="123943"/>
                </a:lnTo>
                <a:lnTo>
                  <a:pt x="206326" y="130640"/>
                </a:lnTo>
                <a:lnTo>
                  <a:pt x="205942" y="138551"/>
                </a:lnTo>
                <a:lnTo>
                  <a:pt x="205403" y="146409"/>
                </a:lnTo>
                <a:lnTo>
                  <a:pt x="102695" y="187661"/>
                </a:lnTo>
                <a:lnTo>
                  <a:pt x="81452" y="196940"/>
                </a:lnTo>
                <a:lnTo>
                  <a:pt x="45731" y="217513"/>
                </a:lnTo>
                <a:lnTo>
                  <a:pt x="16702" y="245869"/>
                </a:lnTo>
                <a:lnTo>
                  <a:pt x="2894" y="287583"/>
                </a:lnTo>
                <a:lnTo>
                  <a:pt x="4147" y="301409"/>
                </a:lnTo>
                <a:lnTo>
                  <a:pt x="23100" y="334693"/>
                </a:lnTo>
                <a:lnTo>
                  <a:pt x="66180" y="351512"/>
                </a:lnTo>
                <a:lnTo>
                  <a:pt x="86209" y="352633"/>
                </a:lnTo>
                <a:lnTo>
                  <a:pt x="108616" y="351642"/>
                </a:lnTo>
                <a:lnTo>
                  <a:pt x="148009" y="343706"/>
                </a:lnTo>
                <a:lnTo>
                  <a:pt x="193564" y="317016"/>
                </a:lnTo>
                <a:lnTo>
                  <a:pt x="197906" y="312227"/>
                </a:lnTo>
                <a:lnTo>
                  <a:pt x="138166" y="312227"/>
                </a:lnTo>
                <a:lnTo>
                  <a:pt x="131360" y="311504"/>
                </a:lnTo>
                <a:lnTo>
                  <a:pt x="103365" y="279872"/>
                </a:lnTo>
                <a:lnTo>
                  <a:pt x="102695" y="271385"/>
                </a:lnTo>
                <a:lnTo>
                  <a:pt x="103211" y="261876"/>
                </a:lnTo>
                <a:lnTo>
                  <a:pt x="126980" y="219474"/>
                </a:lnTo>
                <a:lnTo>
                  <a:pt x="166348" y="192546"/>
                </a:lnTo>
                <a:lnTo>
                  <a:pt x="204980" y="174880"/>
                </a:lnTo>
                <a:lnTo>
                  <a:pt x="295639" y="174880"/>
                </a:lnTo>
                <a:lnTo>
                  <a:pt x="296108" y="135966"/>
                </a:lnTo>
                <a:lnTo>
                  <a:pt x="293810" y="81766"/>
                </a:lnTo>
                <a:lnTo>
                  <a:pt x="281312" y="37030"/>
                </a:lnTo>
                <a:lnTo>
                  <a:pt x="273966" y="27274"/>
                </a:lnTo>
                <a:lnTo>
                  <a:pt x="272994" y="26395"/>
                </a:lnTo>
                <a:close/>
              </a:path>
              <a:path w="354965" h="353060">
                <a:moveTo>
                  <a:pt x="301243" y="289537"/>
                </a:moveTo>
                <a:lnTo>
                  <a:pt x="214914" y="289537"/>
                </a:lnTo>
                <a:lnTo>
                  <a:pt x="222323" y="305169"/>
                </a:lnTo>
                <a:lnTo>
                  <a:pt x="246867" y="336757"/>
                </a:lnTo>
                <a:lnTo>
                  <a:pt x="288728" y="350159"/>
                </a:lnTo>
                <a:lnTo>
                  <a:pt x="300193" y="349297"/>
                </a:lnTo>
                <a:lnTo>
                  <a:pt x="336376" y="328007"/>
                </a:lnTo>
                <a:lnTo>
                  <a:pt x="351707" y="295305"/>
                </a:lnTo>
                <a:lnTo>
                  <a:pt x="307887" y="295305"/>
                </a:lnTo>
                <a:lnTo>
                  <a:pt x="303897" y="293179"/>
                </a:lnTo>
                <a:lnTo>
                  <a:pt x="301243" y="289537"/>
                </a:lnTo>
                <a:close/>
              </a:path>
              <a:path w="354965" h="353060">
                <a:moveTo>
                  <a:pt x="295639" y="174880"/>
                </a:moveTo>
                <a:lnTo>
                  <a:pt x="204980" y="174880"/>
                </a:lnTo>
                <a:lnTo>
                  <a:pt x="205700" y="183953"/>
                </a:lnTo>
                <a:lnTo>
                  <a:pt x="206218" y="193026"/>
                </a:lnTo>
                <a:lnTo>
                  <a:pt x="206453" y="199879"/>
                </a:lnTo>
                <a:lnTo>
                  <a:pt x="206568" y="217513"/>
                </a:lnTo>
                <a:lnTo>
                  <a:pt x="206403" y="233304"/>
                </a:lnTo>
                <a:lnTo>
                  <a:pt x="199928" y="276479"/>
                </a:lnTo>
                <a:lnTo>
                  <a:pt x="168866" y="304799"/>
                </a:lnTo>
                <a:lnTo>
                  <a:pt x="138166" y="312227"/>
                </a:lnTo>
                <a:lnTo>
                  <a:pt x="197906" y="312227"/>
                </a:lnTo>
                <a:lnTo>
                  <a:pt x="205142" y="304244"/>
                </a:lnTo>
                <a:lnTo>
                  <a:pt x="214914" y="289537"/>
                </a:lnTo>
                <a:lnTo>
                  <a:pt x="301243" y="289537"/>
                </a:lnTo>
                <a:lnTo>
                  <a:pt x="297693" y="284663"/>
                </a:lnTo>
                <a:lnTo>
                  <a:pt x="296126" y="276743"/>
                </a:lnTo>
                <a:lnTo>
                  <a:pt x="296007" y="245171"/>
                </a:lnTo>
                <a:lnTo>
                  <a:pt x="295425" y="209768"/>
                </a:lnTo>
                <a:lnTo>
                  <a:pt x="295529" y="183953"/>
                </a:lnTo>
                <a:lnTo>
                  <a:pt x="295639" y="174880"/>
                </a:lnTo>
                <a:close/>
              </a:path>
              <a:path w="354965" h="353060">
                <a:moveTo>
                  <a:pt x="340263" y="270564"/>
                </a:moveTo>
                <a:lnTo>
                  <a:pt x="332840" y="273448"/>
                </a:lnTo>
                <a:lnTo>
                  <a:pt x="320470" y="292844"/>
                </a:lnTo>
                <a:lnTo>
                  <a:pt x="318306" y="294485"/>
                </a:lnTo>
                <a:lnTo>
                  <a:pt x="315733" y="295305"/>
                </a:lnTo>
                <a:lnTo>
                  <a:pt x="351707" y="295305"/>
                </a:lnTo>
                <a:lnTo>
                  <a:pt x="354697" y="285819"/>
                </a:lnTo>
                <a:lnTo>
                  <a:pt x="353728" y="281020"/>
                </a:lnTo>
                <a:lnTo>
                  <a:pt x="352223" y="278683"/>
                </a:lnTo>
                <a:lnTo>
                  <a:pt x="349749" y="276743"/>
                </a:lnTo>
                <a:lnTo>
                  <a:pt x="340263" y="270564"/>
                </a:lnTo>
                <a:close/>
              </a:path>
              <a:path w="354965" h="353060">
                <a:moveTo>
                  <a:pt x="197148" y="0"/>
                </a:moveTo>
                <a:lnTo>
                  <a:pt x="149923" y="2889"/>
                </a:lnTo>
                <a:lnTo>
                  <a:pt x="110540" y="11550"/>
                </a:lnTo>
                <a:lnTo>
                  <a:pt x="69357" y="32700"/>
                </a:lnTo>
                <a:lnTo>
                  <a:pt x="28508" y="65939"/>
                </a:lnTo>
                <a:lnTo>
                  <a:pt x="5565" y="98367"/>
                </a:lnTo>
                <a:lnTo>
                  <a:pt x="0" y="135966"/>
                </a:lnTo>
                <a:lnTo>
                  <a:pt x="1914" y="140640"/>
                </a:lnTo>
                <a:lnTo>
                  <a:pt x="5781" y="143935"/>
                </a:lnTo>
                <a:lnTo>
                  <a:pt x="12942" y="143268"/>
                </a:lnTo>
                <a:lnTo>
                  <a:pt x="21240" y="141262"/>
                </a:lnTo>
                <a:lnTo>
                  <a:pt x="30672" y="137914"/>
                </a:lnTo>
                <a:lnTo>
                  <a:pt x="41239" y="133218"/>
                </a:lnTo>
                <a:lnTo>
                  <a:pt x="45094" y="131303"/>
                </a:lnTo>
                <a:lnTo>
                  <a:pt x="52441" y="128207"/>
                </a:lnTo>
                <a:lnTo>
                  <a:pt x="85786" y="109707"/>
                </a:lnTo>
                <a:lnTo>
                  <a:pt x="91145" y="88671"/>
                </a:lnTo>
                <a:lnTo>
                  <a:pt x="93310" y="77099"/>
                </a:lnTo>
                <a:lnTo>
                  <a:pt x="111251" y="43204"/>
                </a:lnTo>
                <a:lnTo>
                  <a:pt x="154045" y="26884"/>
                </a:lnTo>
                <a:lnTo>
                  <a:pt x="164151" y="26395"/>
                </a:lnTo>
                <a:lnTo>
                  <a:pt x="272994" y="26395"/>
                </a:lnTo>
                <a:lnTo>
                  <a:pt x="264813" y="18987"/>
                </a:lnTo>
                <a:lnTo>
                  <a:pt x="253854" y="12171"/>
                </a:lnTo>
                <a:lnTo>
                  <a:pt x="241415" y="6844"/>
                </a:lnTo>
                <a:lnTo>
                  <a:pt x="227818" y="3041"/>
                </a:lnTo>
                <a:lnTo>
                  <a:pt x="213063" y="760"/>
                </a:lnTo>
                <a:lnTo>
                  <a:pt x="197148" y="0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89" name="object 36">
            <a:extLst>
              <a:ext uri="{FF2B5EF4-FFF2-40B4-BE49-F238E27FC236}">
                <a16:creationId xmlns:a16="http://schemas.microsoft.com/office/drawing/2014/main" id="{C0FD8A91-756E-4F6A-908C-0F50CC207031}"/>
              </a:ext>
            </a:extLst>
          </p:cNvPr>
          <p:cNvSpPr>
            <a:spLocks/>
          </p:cNvSpPr>
          <p:nvPr userDrawn="1"/>
        </p:nvSpPr>
        <p:spPr bwMode="auto">
          <a:xfrm>
            <a:off x="16605250" y="1298575"/>
            <a:ext cx="427038" cy="560388"/>
          </a:xfrm>
          <a:custGeom>
            <a:avLst/>
            <a:gdLst>
              <a:gd name="T0" fmla="*/ 281830 w 427355"/>
              <a:gd name="T1" fmla="*/ 519271 h 560705"/>
              <a:gd name="T2" fmla="*/ 282404 w 427355"/>
              <a:gd name="T3" fmla="*/ 553909 h 560705"/>
              <a:gd name="T4" fmla="*/ 289387 w 427355"/>
              <a:gd name="T5" fmla="*/ 560511 h 560705"/>
              <a:gd name="T6" fmla="*/ 308509 w 427355"/>
              <a:gd name="T7" fmla="*/ 553909 h 560705"/>
              <a:gd name="T8" fmla="*/ 362714 w 427355"/>
              <a:gd name="T9" fmla="*/ 537983 h 560705"/>
              <a:gd name="T10" fmla="*/ 407079 w 427355"/>
              <a:gd name="T11" fmla="*/ 531543 h 560705"/>
              <a:gd name="T12" fmla="*/ 426323 w 427355"/>
              <a:gd name="T13" fmla="*/ 522989 h 560705"/>
              <a:gd name="T14" fmla="*/ 427087 w 427355"/>
              <a:gd name="T15" fmla="*/ 513975 h 560705"/>
              <a:gd name="T16" fmla="*/ 152536 w 427355"/>
              <a:gd name="T17" fmla="*/ 204342 h 560705"/>
              <a:gd name="T18" fmla="*/ 19179 w 427355"/>
              <a:gd name="T19" fmla="*/ 297276 h 560705"/>
              <a:gd name="T20" fmla="*/ 1095 w 427355"/>
              <a:gd name="T21" fmla="*/ 398138 h 560705"/>
              <a:gd name="T22" fmla="*/ 59711 w 427355"/>
              <a:gd name="T23" fmla="*/ 517313 h 560705"/>
              <a:gd name="T24" fmla="*/ 163741 w 427355"/>
              <a:gd name="T25" fmla="*/ 552268 h 560705"/>
              <a:gd name="T26" fmla="*/ 252517 w 427355"/>
              <a:gd name="T27" fmla="*/ 530404 h 560705"/>
              <a:gd name="T28" fmla="*/ 281281 w 427355"/>
              <a:gd name="T29" fmla="*/ 513975 h 560705"/>
              <a:gd name="T30" fmla="*/ 425229 w 427355"/>
              <a:gd name="T31" fmla="*/ 507721 h 560705"/>
              <a:gd name="T32" fmla="*/ 409141 w 427355"/>
              <a:gd name="T33" fmla="*/ 505657 h 560705"/>
              <a:gd name="T34" fmla="*/ 162294 w 427355"/>
              <a:gd name="T35" fmla="*/ 491914 h 560705"/>
              <a:gd name="T36" fmla="*/ 101054 w 427355"/>
              <a:gd name="T37" fmla="*/ 361113 h 560705"/>
              <a:gd name="T38" fmla="*/ 134871 w 427355"/>
              <a:gd name="T39" fmla="*/ 259797 h 560705"/>
              <a:gd name="T40" fmla="*/ 370975 w 427355"/>
              <a:gd name="T41" fmla="*/ 234272 h 560705"/>
              <a:gd name="T42" fmla="*/ 257129 w 427355"/>
              <a:gd name="T43" fmla="*/ 219910 h 560705"/>
              <a:gd name="T44" fmla="*/ 191777 w 427355"/>
              <a:gd name="T45" fmla="*/ 202506 h 560705"/>
              <a:gd name="T46" fmla="*/ 211192 w 427355"/>
              <a:gd name="T47" fmla="*/ 235484 h 560705"/>
              <a:gd name="T48" fmla="*/ 277153 w 427355"/>
              <a:gd name="T49" fmla="*/ 308919 h 560705"/>
              <a:gd name="T50" fmla="*/ 280806 w 427355"/>
              <a:gd name="T51" fmla="*/ 471370 h 560705"/>
              <a:gd name="T52" fmla="*/ 218594 w 427355"/>
              <a:gd name="T53" fmla="*/ 505657 h 560705"/>
              <a:gd name="T54" fmla="*/ 372016 w 427355"/>
              <a:gd name="T55" fmla="*/ 428810 h 560705"/>
              <a:gd name="T56" fmla="*/ 371247 w 427355"/>
              <a:gd name="T57" fmla="*/ 410951 h 560705"/>
              <a:gd name="T58" fmla="*/ 370837 w 427355"/>
              <a:gd name="T59" fmla="*/ 371155 h 560705"/>
              <a:gd name="T60" fmla="*/ 371665 w 427355"/>
              <a:gd name="T61" fmla="*/ 346857 h 560705"/>
              <a:gd name="T62" fmla="*/ 371185 w 427355"/>
              <a:gd name="T63" fmla="*/ 308919 h 560705"/>
              <a:gd name="T64" fmla="*/ 370922 w 427355"/>
              <a:gd name="T65" fmla="*/ 293527 h 560705"/>
              <a:gd name="T66" fmla="*/ 370922 w 427355"/>
              <a:gd name="T67" fmla="*/ 270837 h 560705"/>
              <a:gd name="T68" fmla="*/ 362667 w 427355"/>
              <a:gd name="T69" fmla="*/ 0 h 560705"/>
              <a:gd name="T70" fmla="*/ 305202 w 427355"/>
              <a:gd name="T71" fmla="*/ 12370 h 560705"/>
              <a:gd name="T72" fmla="*/ 234670 w 427355"/>
              <a:gd name="T73" fmla="*/ 23858 h 560705"/>
              <a:gd name="T74" fmla="*/ 222710 w 427355"/>
              <a:gd name="T75" fmla="*/ 46200 h 560705"/>
              <a:gd name="T76" fmla="*/ 277366 w 427355"/>
              <a:gd name="T77" fmla="*/ 94866 h 560705"/>
              <a:gd name="T78" fmla="*/ 278807 w 427355"/>
              <a:gd name="T79" fmla="*/ 223543 h 560705"/>
              <a:gd name="T80" fmla="*/ 371247 w 427355"/>
              <a:gd name="T81" fmla="*/ 221019 h 560705"/>
              <a:gd name="T82" fmla="*/ 371196 w 427355"/>
              <a:gd name="T83" fmla="*/ 143537 h 560705"/>
              <a:gd name="T84" fmla="*/ 371196 w 427355"/>
              <a:gd name="T85" fmla="*/ 88671 h 560705"/>
              <a:gd name="T86" fmla="*/ 370026 w 427355"/>
              <a:gd name="T87" fmla="*/ 18882 h 560705"/>
              <a:gd name="T88" fmla="*/ 369542 w 427355"/>
              <a:gd name="T89" fmla="*/ 6601 h 560705"/>
              <a:gd name="T90" fmla="*/ 362667 w 427355"/>
              <a:gd name="T91" fmla="*/ 0 h 5607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27355" h="560705">
                <a:moveTo>
                  <a:pt x="427087" y="513975"/>
                </a:moveTo>
                <a:lnTo>
                  <a:pt x="281281" y="513975"/>
                </a:lnTo>
                <a:lnTo>
                  <a:pt x="281830" y="519271"/>
                </a:lnTo>
                <a:lnTo>
                  <a:pt x="282215" y="526966"/>
                </a:lnTo>
                <a:lnTo>
                  <a:pt x="282280" y="529864"/>
                </a:lnTo>
                <a:lnTo>
                  <a:pt x="282404" y="553909"/>
                </a:lnTo>
                <a:lnTo>
                  <a:pt x="282114" y="559691"/>
                </a:lnTo>
                <a:lnTo>
                  <a:pt x="285956" y="560238"/>
                </a:lnTo>
                <a:lnTo>
                  <a:pt x="289387" y="560511"/>
                </a:lnTo>
                <a:lnTo>
                  <a:pt x="295442" y="560511"/>
                </a:lnTo>
                <a:lnTo>
                  <a:pt x="300801" y="558311"/>
                </a:lnTo>
                <a:lnTo>
                  <a:pt x="308509" y="553909"/>
                </a:lnTo>
                <a:lnTo>
                  <a:pt x="322501" y="547881"/>
                </a:lnTo>
                <a:lnTo>
                  <a:pt x="340569" y="542572"/>
                </a:lnTo>
                <a:lnTo>
                  <a:pt x="362714" y="537983"/>
                </a:lnTo>
                <a:lnTo>
                  <a:pt x="388937" y="534116"/>
                </a:lnTo>
                <a:lnTo>
                  <a:pt x="398111" y="532960"/>
                </a:lnTo>
                <a:lnTo>
                  <a:pt x="407079" y="531543"/>
                </a:lnTo>
                <a:lnTo>
                  <a:pt x="415843" y="529864"/>
                </a:lnTo>
                <a:lnTo>
                  <a:pt x="424408" y="527925"/>
                </a:lnTo>
                <a:lnTo>
                  <a:pt x="426323" y="522989"/>
                </a:lnTo>
                <a:lnTo>
                  <a:pt x="427293" y="519271"/>
                </a:lnTo>
                <a:lnTo>
                  <a:pt x="427293" y="514870"/>
                </a:lnTo>
                <a:lnTo>
                  <a:pt x="427087" y="513975"/>
                </a:lnTo>
                <a:close/>
              </a:path>
              <a:path w="427355" h="560705">
                <a:moveTo>
                  <a:pt x="191777" y="202506"/>
                </a:moveTo>
                <a:lnTo>
                  <a:pt x="168689" y="202506"/>
                </a:lnTo>
                <a:lnTo>
                  <a:pt x="152536" y="204342"/>
                </a:lnTo>
                <a:lnTo>
                  <a:pt x="106214" y="215578"/>
                </a:lnTo>
                <a:lnTo>
                  <a:pt x="43151" y="263222"/>
                </a:lnTo>
                <a:lnTo>
                  <a:pt x="19179" y="297276"/>
                </a:lnTo>
                <a:lnTo>
                  <a:pt x="4795" y="334370"/>
                </a:lnTo>
                <a:lnTo>
                  <a:pt x="0" y="374503"/>
                </a:lnTo>
                <a:lnTo>
                  <a:pt x="1095" y="398138"/>
                </a:lnTo>
                <a:lnTo>
                  <a:pt x="9860" y="442476"/>
                </a:lnTo>
                <a:lnTo>
                  <a:pt x="28055" y="482667"/>
                </a:lnTo>
                <a:lnTo>
                  <a:pt x="59711" y="517313"/>
                </a:lnTo>
                <a:lnTo>
                  <a:pt x="97615" y="541128"/>
                </a:lnTo>
                <a:lnTo>
                  <a:pt x="139068" y="551030"/>
                </a:lnTo>
                <a:lnTo>
                  <a:pt x="163741" y="552268"/>
                </a:lnTo>
                <a:lnTo>
                  <a:pt x="177968" y="551865"/>
                </a:lnTo>
                <a:lnTo>
                  <a:pt x="215710" y="545816"/>
                </a:lnTo>
                <a:lnTo>
                  <a:pt x="252517" y="530404"/>
                </a:lnTo>
                <a:lnTo>
                  <a:pt x="272068" y="519110"/>
                </a:lnTo>
                <a:lnTo>
                  <a:pt x="277153" y="516200"/>
                </a:lnTo>
                <a:lnTo>
                  <a:pt x="281281" y="513975"/>
                </a:lnTo>
                <a:lnTo>
                  <a:pt x="427087" y="513975"/>
                </a:lnTo>
                <a:lnTo>
                  <a:pt x="426597" y="511849"/>
                </a:lnTo>
                <a:lnTo>
                  <a:pt x="425229" y="507721"/>
                </a:lnTo>
                <a:lnTo>
                  <a:pt x="420542" y="506627"/>
                </a:lnTo>
                <a:lnTo>
                  <a:pt x="415183" y="505931"/>
                </a:lnTo>
                <a:lnTo>
                  <a:pt x="409141" y="505657"/>
                </a:lnTo>
                <a:lnTo>
                  <a:pt x="214467" y="505657"/>
                </a:lnTo>
                <a:lnTo>
                  <a:pt x="209518" y="505384"/>
                </a:lnTo>
                <a:lnTo>
                  <a:pt x="162294" y="491914"/>
                </a:lnTo>
                <a:lnTo>
                  <a:pt x="129500" y="463858"/>
                </a:lnTo>
                <a:lnTo>
                  <a:pt x="108162" y="420360"/>
                </a:lnTo>
                <a:lnTo>
                  <a:pt x="101054" y="361113"/>
                </a:lnTo>
                <a:lnTo>
                  <a:pt x="101723" y="346857"/>
                </a:lnTo>
                <a:lnTo>
                  <a:pt x="111771" y="300975"/>
                </a:lnTo>
                <a:lnTo>
                  <a:pt x="134871" y="259797"/>
                </a:lnTo>
                <a:lnTo>
                  <a:pt x="169730" y="237975"/>
                </a:lnTo>
                <a:lnTo>
                  <a:pt x="195904" y="234272"/>
                </a:lnTo>
                <a:lnTo>
                  <a:pt x="370975" y="234272"/>
                </a:lnTo>
                <a:lnTo>
                  <a:pt x="370984" y="233439"/>
                </a:lnTo>
                <a:lnTo>
                  <a:pt x="277986" y="233439"/>
                </a:lnTo>
                <a:lnTo>
                  <a:pt x="257129" y="219910"/>
                </a:lnTo>
                <a:lnTo>
                  <a:pt x="235809" y="210243"/>
                </a:lnTo>
                <a:lnTo>
                  <a:pt x="214026" y="204441"/>
                </a:lnTo>
                <a:lnTo>
                  <a:pt x="191777" y="202506"/>
                </a:lnTo>
                <a:close/>
              </a:path>
              <a:path w="427355" h="560705">
                <a:moveTo>
                  <a:pt x="370975" y="234272"/>
                </a:moveTo>
                <a:lnTo>
                  <a:pt x="195904" y="234272"/>
                </a:lnTo>
                <a:lnTo>
                  <a:pt x="211192" y="235484"/>
                </a:lnTo>
                <a:lnTo>
                  <a:pt x="225294" y="239120"/>
                </a:lnTo>
                <a:lnTo>
                  <a:pt x="259990" y="264381"/>
                </a:lnTo>
                <a:lnTo>
                  <a:pt x="277153" y="308919"/>
                </a:lnTo>
                <a:lnTo>
                  <a:pt x="279954" y="362340"/>
                </a:lnTo>
                <a:lnTo>
                  <a:pt x="280640" y="407603"/>
                </a:lnTo>
                <a:lnTo>
                  <a:pt x="280806" y="471370"/>
                </a:lnTo>
                <a:lnTo>
                  <a:pt x="280461" y="483390"/>
                </a:lnTo>
                <a:lnTo>
                  <a:pt x="240054" y="502468"/>
                </a:lnTo>
                <a:lnTo>
                  <a:pt x="218594" y="505657"/>
                </a:lnTo>
                <a:lnTo>
                  <a:pt x="409141" y="505657"/>
                </a:lnTo>
                <a:lnTo>
                  <a:pt x="372467" y="488527"/>
                </a:lnTo>
                <a:lnTo>
                  <a:pt x="372016" y="428810"/>
                </a:lnTo>
                <a:lnTo>
                  <a:pt x="371880" y="424545"/>
                </a:lnTo>
                <a:lnTo>
                  <a:pt x="371606" y="419870"/>
                </a:lnTo>
                <a:lnTo>
                  <a:pt x="371247" y="410951"/>
                </a:lnTo>
                <a:lnTo>
                  <a:pt x="370991" y="401518"/>
                </a:lnTo>
                <a:lnTo>
                  <a:pt x="370837" y="391570"/>
                </a:lnTo>
                <a:lnTo>
                  <a:pt x="370837" y="371155"/>
                </a:lnTo>
                <a:lnTo>
                  <a:pt x="370991" y="362340"/>
                </a:lnTo>
                <a:lnTo>
                  <a:pt x="371247" y="354659"/>
                </a:lnTo>
                <a:lnTo>
                  <a:pt x="371665" y="346857"/>
                </a:lnTo>
                <a:lnTo>
                  <a:pt x="372016" y="339442"/>
                </a:lnTo>
                <a:lnTo>
                  <a:pt x="372016" y="316752"/>
                </a:lnTo>
                <a:lnTo>
                  <a:pt x="371185" y="308919"/>
                </a:lnTo>
                <a:lnTo>
                  <a:pt x="370785" y="303151"/>
                </a:lnTo>
                <a:lnTo>
                  <a:pt x="370785" y="296835"/>
                </a:lnTo>
                <a:lnTo>
                  <a:pt x="370922" y="293527"/>
                </a:lnTo>
                <a:lnTo>
                  <a:pt x="371157" y="289757"/>
                </a:lnTo>
                <a:lnTo>
                  <a:pt x="371196" y="273859"/>
                </a:lnTo>
                <a:lnTo>
                  <a:pt x="370922" y="270837"/>
                </a:lnTo>
                <a:lnTo>
                  <a:pt x="370856" y="269168"/>
                </a:lnTo>
                <a:lnTo>
                  <a:pt x="370975" y="234272"/>
                </a:lnTo>
                <a:close/>
              </a:path>
              <a:path w="427355" h="560705">
                <a:moveTo>
                  <a:pt x="362667" y="0"/>
                </a:moveTo>
                <a:lnTo>
                  <a:pt x="359372" y="0"/>
                </a:lnTo>
                <a:lnTo>
                  <a:pt x="354287" y="969"/>
                </a:lnTo>
                <a:lnTo>
                  <a:pt x="305202" y="12370"/>
                </a:lnTo>
                <a:lnTo>
                  <a:pt x="291178" y="15255"/>
                </a:lnTo>
                <a:lnTo>
                  <a:pt x="250584" y="23115"/>
                </a:lnTo>
                <a:lnTo>
                  <a:pt x="234670" y="23858"/>
                </a:lnTo>
                <a:lnTo>
                  <a:pt x="227944" y="24741"/>
                </a:lnTo>
                <a:lnTo>
                  <a:pt x="222710" y="26395"/>
                </a:lnTo>
                <a:lnTo>
                  <a:pt x="222710" y="46200"/>
                </a:lnTo>
                <a:lnTo>
                  <a:pt x="257982" y="52106"/>
                </a:lnTo>
                <a:lnTo>
                  <a:pt x="265193" y="56097"/>
                </a:lnTo>
                <a:lnTo>
                  <a:pt x="277366" y="94866"/>
                </a:lnTo>
                <a:lnTo>
                  <a:pt x="280050" y="151780"/>
                </a:lnTo>
                <a:lnTo>
                  <a:pt x="278397" y="195904"/>
                </a:lnTo>
                <a:lnTo>
                  <a:pt x="278807" y="223543"/>
                </a:lnTo>
                <a:lnTo>
                  <a:pt x="277986" y="233439"/>
                </a:lnTo>
                <a:lnTo>
                  <a:pt x="370984" y="233439"/>
                </a:lnTo>
                <a:lnTo>
                  <a:pt x="371247" y="221019"/>
                </a:lnTo>
                <a:lnTo>
                  <a:pt x="371902" y="202506"/>
                </a:lnTo>
                <a:lnTo>
                  <a:pt x="372427" y="186431"/>
                </a:lnTo>
                <a:lnTo>
                  <a:pt x="371196" y="143537"/>
                </a:lnTo>
                <a:lnTo>
                  <a:pt x="371606" y="122911"/>
                </a:lnTo>
                <a:lnTo>
                  <a:pt x="371196" y="110951"/>
                </a:lnTo>
                <a:lnTo>
                  <a:pt x="371196" y="88671"/>
                </a:lnTo>
                <a:lnTo>
                  <a:pt x="370328" y="50915"/>
                </a:lnTo>
                <a:lnTo>
                  <a:pt x="370042" y="35393"/>
                </a:lnTo>
                <a:lnTo>
                  <a:pt x="370026" y="18882"/>
                </a:lnTo>
                <a:lnTo>
                  <a:pt x="370266" y="15255"/>
                </a:lnTo>
                <a:lnTo>
                  <a:pt x="370375" y="10866"/>
                </a:lnTo>
                <a:lnTo>
                  <a:pt x="369542" y="6601"/>
                </a:lnTo>
                <a:lnTo>
                  <a:pt x="367901" y="820"/>
                </a:lnTo>
                <a:lnTo>
                  <a:pt x="364867" y="273"/>
                </a:lnTo>
                <a:lnTo>
                  <a:pt x="362667" y="0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0" name="object 37">
            <a:extLst>
              <a:ext uri="{FF2B5EF4-FFF2-40B4-BE49-F238E27FC236}">
                <a16:creationId xmlns:a16="http://schemas.microsoft.com/office/drawing/2014/main" id="{67FCB50D-4C4A-4242-86F3-D72A4A62E211}"/>
              </a:ext>
            </a:extLst>
          </p:cNvPr>
          <p:cNvSpPr>
            <a:spLocks/>
          </p:cNvSpPr>
          <p:nvPr userDrawn="1"/>
        </p:nvSpPr>
        <p:spPr bwMode="auto">
          <a:xfrm>
            <a:off x="17033875" y="1509713"/>
            <a:ext cx="400050" cy="346075"/>
          </a:xfrm>
          <a:custGeom>
            <a:avLst/>
            <a:gdLst>
              <a:gd name="T0" fmla="*/ 2063 w 400050"/>
              <a:gd name="T1" fmla="*/ 1243 h 346075"/>
              <a:gd name="T2" fmla="*/ 0 w 400050"/>
              <a:gd name="T3" fmla="*/ 8703 h 346075"/>
              <a:gd name="T4" fmla="*/ 39188 w 400050"/>
              <a:gd name="T5" fmla="*/ 38790 h 346075"/>
              <a:gd name="T6" fmla="*/ 57382 w 400050"/>
              <a:gd name="T7" fmla="*/ 74794 h 346075"/>
              <a:gd name="T8" fmla="*/ 91555 w 400050"/>
              <a:gd name="T9" fmla="*/ 152775 h 346075"/>
              <a:gd name="T10" fmla="*/ 156238 w 400050"/>
              <a:gd name="T11" fmla="*/ 297393 h 346075"/>
              <a:gd name="T12" fmla="*/ 172943 w 400050"/>
              <a:gd name="T13" fmla="*/ 331055 h 346075"/>
              <a:gd name="T14" fmla="*/ 214467 w 400050"/>
              <a:gd name="T15" fmla="*/ 345634 h 346075"/>
              <a:gd name="T16" fmla="*/ 223051 w 400050"/>
              <a:gd name="T17" fmla="*/ 328056 h 346075"/>
              <a:gd name="T18" fmla="*/ 258152 w 400050"/>
              <a:gd name="T19" fmla="*/ 246929 h 346075"/>
              <a:gd name="T20" fmla="*/ 225428 w 400050"/>
              <a:gd name="T21" fmla="*/ 241280 h 346075"/>
              <a:gd name="T22" fmla="*/ 219031 w 400050"/>
              <a:gd name="T23" fmla="*/ 225796 h 346075"/>
              <a:gd name="T24" fmla="*/ 207585 w 400050"/>
              <a:gd name="T25" fmla="*/ 196421 h 346075"/>
              <a:gd name="T26" fmla="*/ 185523 w 400050"/>
              <a:gd name="T27" fmla="*/ 146651 h 346075"/>
              <a:gd name="T28" fmla="*/ 166599 w 400050"/>
              <a:gd name="T29" fmla="*/ 107134 h 346075"/>
              <a:gd name="T30" fmla="*/ 159792 w 400050"/>
              <a:gd name="T31" fmla="*/ 92267 h 346075"/>
              <a:gd name="T32" fmla="*/ 150128 w 400050"/>
              <a:gd name="T33" fmla="*/ 68629 h 346075"/>
              <a:gd name="T34" fmla="*/ 145999 w 400050"/>
              <a:gd name="T35" fmla="*/ 59851 h 346075"/>
              <a:gd name="T36" fmla="*/ 140640 w 400050"/>
              <a:gd name="T37" fmla="*/ 47207 h 346075"/>
              <a:gd name="T38" fmla="*/ 141884 w 400050"/>
              <a:gd name="T39" fmla="*/ 38815 h 346075"/>
              <a:gd name="T40" fmla="*/ 182440 w 400050"/>
              <a:gd name="T41" fmla="*/ 28918 h 346075"/>
              <a:gd name="T42" fmla="*/ 188756 w 400050"/>
              <a:gd name="T43" fmla="*/ 21309 h 346075"/>
              <a:gd name="T44" fmla="*/ 189315 w 400050"/>
              <a:gd name="T45" fmla="*/ 10331 h 346075"/>
              <a:gd name="T46" fmla="*/ 187493 w 400050"/>
              <a:gd name="T47" fmla="*/ 3294 h 346075"/>
              <a:gd name="T48" fmla="*/ 11550 w 400050"/>
              <a:gd name="T49" fmla="*/ 833 h 346075"/>
              <a:gd name="T50" fmla="*/ 245802 w 400050"/>
              <a:gd name="T51" fmla="*/ 1243 h 346075"/>
              <a:gd name="T52" fmla="*/ 242666 w 400050"/>
              <a:gd name="T53" fmla="*/ 8703 h 346075"/>
              <a:gd name="T54" fmla="*/ 242790 w 400050"/>
              <a:gd name="T55" fmla="*/ 24840 h 346075"/>
              <a:gd name="T56" fmla="*/ 249938 w 400050"/>
              <a:gd name="T57" fmla="*/ 30522 h 346075"/>
              <a:gd name="T58" fmla="*/ 265610 w 400050"/>
              <a:gd name="T59" fmla="*/ 30755 h 346075"/>
              <a:gd name="T60" fmla="*/ 288298 w 400050"/>
              <a:gd name="T61" fmla="*/ 32615 h 346075"/>
              <a:gd name="T62" fmla="*/ 299179 w 400050"/>
              <a:gd name="T63" fmla="*/ 43147 h 346075"/>
              <a:gd name="T64" fmla="*/ 258086 w 400050"/>
              <a:gd name="T65" fmla="*/ 171354 h 346075"/>
              <a:gd name="T66" fmla="*/ 228081 w 400050"/>
              <a:gd name="T67" fmla="*/ 246929 h 346075"/>
              <a:gd name="T68" fmla="*/ 283755 w 400050"/>
              <a:gd name="T69" fmla="*/ 184976 h 346075"/>
              <a:gd name="T70" fmla="*/ 314794 w 400050"/>
              <a:gd name="T71" fmla="*/ 111574 h 346075"/>
              <a:gd name="T72" fmla="*/ 336135 w 400050"/>
              <a:gd name="T73" fmla="*/ 54070 h 346075"/>
              <a:gd name="T74" fmla="*/ 380243 w 400050"/>
              <a:gd name="T75" fmla="*/ 28874 h 346075"/>
              <a:gd name="T76" fmla="*/ 399880 w 400050"/>
              <a:gd name="T77" fmla="*/ 20215 h 346075"/>
              <a:gd name="T78" fmla="*/ 399860 w 400050"/>
              <a:gd name="T79" fmla="*/ 4488 h 346075"/>
              <a:gd name="T80" fmla="*/ 355120 w 400050"/>
              <a:gd name="T81" fmla="*/ 2063 h 346075"/>
              <a:gd name="T82" fmla="*/ 335316 w 400050"/>
              <a:gd name="T83" fmla="*/ 1653 h 346075"/>
              <a:gd name="T84" fmla="*/ 316342 w 400050"/>
              <a:gd name="T85" fmla="*/ 422 h 346075"/>
              <a:gd name="T86" fmla="*/ 260245 w 400050"/>
              <a:gd name="T87" fmla="*/ 0 h 346075"/>
              <a:gd name="T88" fmla="*/ 177355 w 400050"/>
              <a:gd name="T89" fmla="*/ 1243 h 346075"/>
              <a:gd name="T90" fmla="*/ 187493 w 400050"/>
              <a:gd name="T91" fmla="*/ 3294 h 346075"/>
              <a:gd name="T92" fmla="*/ 390852 w 400050"/>
              <a:gd name="T93" fmla="*/ 422 h 346075"/>
              <a:gd name="T94" fmla="*/ 355120 w 400050"/>
              <a:gd name="T95" fmla="*/ 2063 h 346075"/>
              <a:gd name="T96" fmla="*/ 399655 w 400050"/>
              <a:gd name="T97" fmla="*/ 820 h 346075"/>
              <a:gd name="T98" fmla="*/ 390852 w 400050"/>
              <a:gd name="T99" fmla="*/ 422 h 3460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00050" h="346075">
                <a:moveTo>
                  <a:pt x="11550" y="833"/>
                </a:moveTo>
                <a:lnTo>
                  <a:pt x="2063" y="1243"/>
                </a:lnTo>
                <a:lnTo>
                  <a:pt x="696" y="4500"/>
                </a:lnTo>
                <a:lnTo>
                  <a:pt x="0" y="8703"/>
                </a:lnTo>
                <a:lnTo>
                  <a:pt x="110" y="19407"/>
                </a:lnTo>
                <a:lnTo>
                  <a:pt x="39188" y="38790"/>
                </a:lnTo>
                <a:lnTo>
                  <a:pt x="40556" y="39897"/>
                </a:lnTo>
                <a:lnTo>
                  <a:pt x="57382" y="74794"/>
                </a:lnTo>
                <a:lnTo>
                  <a:pt x="80888" y="127451"/>
                </a:lnTo>
                <a:lnTo>
                  <a:pt x="91555" y="152775"/>
                </a:lnTo>
                <a:lnTo>
                  <a:pt x="147652" y="278310"/>
                </a:lnTo>
                <a:lnTo>
                  <a:pt x="156238" y="297393"/>
                </a:lnTo>
                <a:lnTo>
                  <a:pt x="164668" y="314974"/>
                </a:lnTo>
                <a:lnTo>
                  <a:pt x="172943" y="331055"/>
                </a:lnTo>
                <a:lnTo>
                  <a:pt x="181060" y="345634"/>
                </a:lnTo>
                <a:lnTo>
                  <a:pt x="214467" y="345634"/>
                </a:lnTo>
                <a:lnTo>
                  <a:pt x="217073" y="340242"/>
                </a:lnTo>
                <a:lnTo>
                  <a:pt x="223051" y="328056"/>
                </a:lnTo>
                <a:lnTo>
                  <a:pt x="239208" y="292769"/>
                </a:lnTo>
                <a:lnTo>
                  <a:pt x="258152" y="246929"/>
                </a:lnTo>
                <a:lnTo>
                  <a:pt x="228081" y="246929"/>
                </a:lnTo>
                <a:lnTo>
                  <a:pt x="225428" y="241280"/>
                </a:lnTo>
                <a:lnTo>
                  <a:pt x="222411" y="234237"/>
                </a:lnTo>
                <a:lnTo>
                  <a:pt x="219031" y="225796"/>
                </a:lnTo>
                <a:lnTo>
                  <a:pt x="215287" y="215959"/>
                </a:lnTo>
                <a:lnTo>
                  <a:pt x="207585" y="196421"/>
                </a:lnTo>
                <a:lnTo>
                  <a:pt x="197664" y="173319"/>
                </a:lnTo>
                <a:lnTo>
                  <a:pt x="185523" y="146651"/>
                </a:lnTo>
                <a:lnTo>
                  <a:pt x="171163" y="116421"/>
                </a:lnTo>
                <a:lnTo>
                  <a:pt x="166599" y="107134"/>
                </a:lnTo>
                <a:lnTo>
                  <a:pt x="162808" y="99082"/>
                </a:lnTo>
                <a:lnTo>
                  <a:pt x="159792" y="92267"/>
                </a:lnTo>
                <a:lnTo>
                  <a:pt x="153428" y="76499"/>
                </a:lnTo>
                <a:lnTo>
                  <a:pt x="150128" y="68629"/>
                </a:lnTo>
                <a:lnTo>
                  <a:pt x="147651" y="63080"/>
                </a:lnTo>
                <a:lnTo>
                  <a:pt x="145999" y="59851"/>
                </a:lnTo>
                <a:lnTo>
                  <a:pt x="142431" y="52976"/>
                </a:lnTo>
                <a:lnTo>
                  <a:pt x="140640" y="47207"/>
                </a:lnTo>
                <a:lnTo>
                  <a:pt x="140640" y="40605"/>
                </a:lnTo>
                <a:lnTo>
                  <a:pt x="141884" y="38815"/>
                </a:lnTo>
                <a:lnTo>
                  <a:pt x="176385" y="29739"/>
                </a:lnTo>
                <a:lnTo>
                  <a:pt x="182440" y="28918"/>
                </a:lnTo>
                <a:lnTo>
                  <a:pt x="187661" y="28085"/>
                </a:lnTo>
                <a:lnTo>
                  <a:pt x="188756" y="21309"/>
                </a:lnTo>
                <a:lnTo>
                  <a:pt x="189315" y="16299"/>
                </a:lnTo>
                <a:lnTo>
                  <a:pt x="189315" y="10331"/>
                </a:lnTo>
                <a:lnTo>
                  <a:pt x="188482" y="6402"/>
                </a:lnTo>
                <a:lnTo>
                  <a:pt x="187493" y="3294"/>
                </a:lnTo>
                <a:lnTo>
                  <a:pt x="122911" y="3294"/>
                </a:lnTo>
                <a:lnTo>
                  <a:pt x="11550" y="833"/>
                </a:lnTo>
                <a:close/>
              </a:path>
              <a:path w="400050" h="346075">
                <a:moveTo>
                  <a:pt x="260245" y="0"/>
                </a:moveTo>
                <a:lnTo>
                  <a:pt x="245802" y="1243"/>
                </a:lnTo>
                <a:lnTo>
                  <a:pt x="243607" y="4500"/>
                </a:lnTo>
                <a:lnTo>
                  <a:pt x="242666" y="8703"/>
                </a:lnTo>
                <a:lnTo>
                  <a:pt x="242596" y="21583"/>
                </a:lnTo>
                <a:lnTo>
                  <a:pt x="242790" y="24840"/>
                </a:lnTo>
                <a:lnTo>
                  <a:pt x="243336" y="29714"/>
                </a:lnTo>
                <a:lnTo>
                  <a:pt x="249938" y="30522"/>
                </a:lnTo>
                <a:lnTo>
                  <a:pt x="254886" y="30522"/>
                </a:lnTo>
                <a:lnTo>
                  <a:pt x="265610" y="30755"/>
                </a:lnTo>
                <a:lnTo>
                  <a:pt x="276746" y="31453"/>
                </a:lnTo>
                <a:lnTo>
                  <a:pt x="288298" y="32615"/>
                </a:lnTo>
                <a:lnTo>
                  <a:pt x="300266" y="34240"/>
                </a:lnTo>
                <a:lnTo>
                  <a:pt x="299179" y="43147"/>
                </a:lnTo>
                <a:lnTo>
                  <a:pt x="273939" y="126751"/>
                </a:lnTo>
                <a:lnTo>
                  <a:pt x="258086" y="171354"/>
                </a:lnTo>
                <a:lnTo>
                  <a:pt x="242800" y="211414"/>
                </a:lnTo>
                <a:lnTo>
                  <a:pt x="228081" y="246929"/>
                </a:lnTo>
                <a:lnTo>
                  <a:pt x="258152" y="246929"/>
                </a:lnTo>
                <a:lnTo>
                  <a:pt x="283755" y="184976"/>
                </a:lnTo>
                <a:lnTo>
                  <a:pt x="300486" y="146288"/>
                </a:lnTo>
                <a:lnTo>
                  <a:pt x="314794" y="111574"/>
                </a:lnTo>
                <a:lnTo>
                  <a:pt x="326678" y="80834"/>
                </a:lnTo>
                <a:lnTo>
                  <a:pt x="336135" y="54070"/>
                </a:lnTo>
                <a:lnTo>
                  <a:pt x="337789" y="50353"/>
                </a:lnTo>
                <a:lnTo>
                  <a:pt x="380243" y="28874"/>
                </a:lnTo>
                <a:lnTo>
                  <a:pt x="399655" y="24020"/>
                </a:lnTo>
                <a:lnTo>
                  <a:pt x="399880" y="20215"/>
                </a:lnTo>
                <a:lnTo>
                  <a:pt x="399981" y="17928"/>
                </a:lnTo>
                <a:lnTo>
                  <a:pt x="399860" y="4488"/>
                </a:lnTo>
                <a:lnTo>
                  <a:pt x="399724" y="2063"/>
                </a:lnTo>
                <a:lnTo>
                  <a:pt x="355120" y="2063"/>
                </a:lnTo>
                <a:lnTo>
                  <a:pt x="345115" y="1961"/>
                </a:lnTo>
                <a:lnTo>
                  <a:pt x="335316" y="1653"/>
                </a:lnTo>
                <a:lnTo>
                  <a:pt x="325725" y="1140"/>
                </a:lnTo>
                <a:lnTo>
                  <a:pt x="316342" y="422"/>
                </a:lnTo>
                <a:lnTo>
                  <a:pt x="296138" y="422"/>
                </a:lnTo>
                <a:lnTo>
                  <a:pt x="260245" y="0"/>
                </a:lnTo>
                <a:close/>
              </a:path>
              <a:path w="400050" h="346075">
                <a:moveTo>
                  <a:pt x="186841" y="1243"/>
                </a:moveTo>
                <a:lnTo>
                  <a:pt x="177355" y="1243"/>
                </a:lnTo>
                <a:lnTo>
                  <a:pt x="122911" y="3294"/>
                </a:lnTo>
                <a:lnTo>
                  <a:pt x="187493" y="3294"/>
                </a:lnTo>
                <a:lnTo>
                  <a:pt x="186841" y="1243"/>
                </a:lnTo>
                <a:close/>
              </a:path>
              <a:path w="400050" h="346075">
                <a:moveTo>
                  <a:pt x="390852" y="422"/>
                </a:moveTo>
                <a:lnTo>
                  <a:pt x="388104" y="422"/>
                </a:lnTo>
                <a:lnTo>
                  <a:pt x="355120" y="2063"/>
                </a:lnTo>
                <a:lnTo>
                  <a:pt x="399724" y="2063"/>
                </a:lnTo>
                <a:lnTo>
                  <a:pt x="399655" y="820"/>
                </a:lnTo>
                <a:lnTo>
                  <a:pt x="394706" y="559"/>
                </a:lnTo>
                <a:lnTo>
                  <a:pt x="390852" y="422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1" name="object 38">
            <a:extLst>
              <a:ext uri="{FF2B5EF4-FFF2-40B4-BE49-F238E27FC236}">
                <a16:creationId xmlns:a16="http://schemas.microsoft.com/office/drawing/2014/main" id="{B208ED69-27E6-45EF-881E-A7736D752480}"/>
              </a:ext>
            </a:extLst>
          </p:cNvPr>
          <p:cNvSpPr>
            <a:spLocks/>
          </p:cNvSpPr>
          <p:nvPr userDrawn="1"/>
        </p:nvSpPr>
        <p:spPr bwMode="auto">
          <a:xfrm>
            <a:off x="17435513" y="1495425"/>
            <a:ext cx="379412" cy="361950"/>
          </a:xfrm>
          <a:custGeom>
            <a:avLst/>
            <a:gdLst>
              <a:gd name="T0" fmla="*/ 192001 w 379094"/>
              <a:gd name="T1" fmla="*/ 0 h 361314"/>
              <a:gd name="T2" fmla="*/ 139163 w 379094"/>
              <a:gd name="T3" fmla="*/ 4757 h 361314"/>
              <a:gd name="T4" fmla="*/ 96667 w 379094"/>
              <a:gd name="T5" fmla="*/ 19738 h 361314"/>
              <a:gd name="T6" fmla="*/ 59656 w 379094"/>
              <a:gd name="T7" fmla="*/ 44126 h 361314"/>
              <a:gd name="T8" fmla="*/ 26540 w 379094"/>
              <a:gd name="T9" fmla="*/ 82115 h 361314"/>
              <a:gd name="T10" fmla="*/ 9088 w 379094"/>
              <a:gd name="T11" fmla="*/ 119815 h 361314"/>
              <a:gd name="T12" fmla="*/ 566 w 379094"/>
              <a:gd name="T13" fmla="*/ 161453 h 361314"/>
              <a:gd name="T14" fmla="*/ 0 w 379094"/>
              <a:gd name="T15" fmla="*/ 175278 h 361314"/>
              <a:gd name="T16" fmla="*/ 1200 w 379094"/>
              <a:gd name="T17" fmla="*/ 201397 h 361314"/>
              <a:gd name="T18" fmla="*/ 10799 w 379094"/>
              <a:gd name="T19" fmla="*/ 246976 h 361314"/>
              <a:gd name="T20" fmla="*/ 30399 w 379094"/>
              <a:gd name="T21" fmla="*/ 284305 h 361314"/>
              <a:gd name="T22" fmla="*/ 62402 w 379094"/>
              <a:gd name="T23" fmla="*/ 317090 h 361314"/>
              <a:gd name="T24" fmla="*/ 106824 w 379094"/>
              <a:gd name="T25" fmla="*/ 344645 h 361314"/>
              <a:gd name="T26" fmla="*/ 161430 w 379094"/>
              <a:gd name="T27" fmla="*/ 359084 h 361314"/>
              <a:gd name="T28" fmla="*/ 192411 w 379094"/>
              <a:gd name="T29" fmla="*/ 360889 h 361314"/>
              <a:gd name="T30" fmla="*/ 220226 w 379094"/>
              <a:gd name="T31" fmla="*/ 359369 h 361314"/>
              <a:gd name="T32" fmla="*/ 246289 w 379094"/>
              <a:gd name="T33" fmla="*/ 354806 h 361314"/>
              <a:gd name="T34" fmla="*/ 270598 w 379094"/>
              <a:gd name="T35" fmla="*/ 347199 h 361314"/>
              <a:gd name="T36" fmla="*/ 293155 w 379094"/>
              <a:gd name="T37" fmla="*/ 336545 h 361314"/>
              <a:gd name="T38" fmla="*/ 299272 w 379094"/>
              <a:gd name="T39" fmla="*/ 332430 h 361314"/>
              <a:gd name="T40" fmla="*/ 192610 w 379094"/>
              <a:gd name="T41" fmla="*/ 332430 h 361314"/>
              <a:gd name="T42" fmla="*/ 180469 w 379094"/>
              <a:gd name="T43" fmla="*/ 331810 h 361314"/>
              <a:gd name="T44" fmla="*/ 140877 w 379094"/>
              <a:gd name="T45" fmla="*/ 317375 h 361314"/>
              <a:gd name="T46" fmla="*/ 113319 w 379094"/>
              <a:gd name="T47" fmla="*/ 278014 h 361314"/>
              <a:gd name="T48" fmla="*/ 104246 w 379094"/>
              <a:gd name="T49" fmla="*/ 233617 h 361314"/>
              <a:gd name="T50" fmla="*/ 101054 w 379094"/>
              <a:gd name="T51" fmla="*/ 193244 h 361314"/>
              <a:gd name="T52" fmla="*/ 101747 w 379094"/>
              <a:gd name="T53" fmla="*/ 159866 h 361314"/>
              <a:gd name="T54" fmla="*/ 104834 w 379094"/>
              <a:gd name="T55" fmla="*/ 112166 h 361314"/>
              <a:gd name="T56" fmla="*/ 118631 w 379094"/>
              <a:gd name="T57" fmla="*/ 67381 h 361314"/>
              <a:gd name="T58" fmla="*/ 147407 w 379094"/>
              <a:gd name="T59" fmla="*/ 37623 h 361314"/>
              <a:gd name="T60" fmla="*/ 188905 w 379094"/>
              <a:gd name="T61" fmla="*/ 27625 h 361314"/>
              <a:gd name="T62" fmla="*/ 298277 w 379094"/>
              <a:gd name="T63" fmla="*/ 27625 h 361314"/>
              <a:gd name="T64" fmla="*/ 268792 w 379094"/>
              <a:gd name="T65" fmla="*/ 12681 h 361314"/>
              <a:gd name="T66" fmla="*/ 232771 w 379094"/>
              <a:gd name="T67" fmla="*/ 3170 h 361314"/>
              <a:gd name="T68" fmla="*/ 192001 w 379094"/>
              <a:gd name="T69" fmla="*/ 0 h 361314"/>
              <a:gd name="T70" fmla="*/ 298277 w 379094"/>
              <a:gd name="T71" fmla="*/ 27625 h 361314"/>
              <a:gd name="T72" fmla="*/ 188905 w 379094"/>
              <a:gd name="T73" fmla="*/ 27625 h 361314"/>
              <a:gd name="T74" fmla="*/ 208132 w 379094"/>
              <a:gd name="T75" fmla="*/ 29574 h 361314"/>
              <a:gd name="T76" fmla="*/ 225401 w 379094"/>
              <a:gd name="T77" fmla="*/ 35421 h 361314"/>
              <a:gd name="T78" fmla="*/ 264894 w 379094"/>
              <a:gd name="T79" fmla="*/ 77154 h 361314"/>
              <a:gd name="T80" fmla="*/ 277272 w 379094"/>
              <a:gd name="T81" fmla="*/ 130328 h 361314"/>
              <a:gd name="T82" fmla="*/ 278733 w 379094"/>
              <a:gd name="T83" fmla="*/ 171984 h 361314"/>
              <a:gd name="T84" fmla="*/ 278458 w 379094"/>
              <a:gd name="T85" fmla="*/ 193582 h 361314"/>
              <a:gd name="T86" fmla="*/ 275567 w 379094"/>
              <a:gd name="T87" fmla="*/ 237570 h 361314"/>
              <a:gd name="T88" fmla="*/ 261075 w 379094"/>
              <a:gd name="T89" fmla="*/ 288599 h 361314"/>
              <a:gd name="T90" fmla="*/ 232441 w 379094"/>
              <a:gd name="T91" fmla="*/ 321625 h 361314"/>
              <a:gd name="T92" fmla="*/ 192610 w 379094"/>
              <a:gd name="T93" fmla="*/ 332430 h 361314"/>
              <a:gd name="T94" fmla="*/ 299272 w 379094"/>
              <a:gd name="T95" fmla="*/ 332430 h 361314"/>
              <a:gd name="T96" fmla="*/ 332069 w 379094"/>
              <a:gd name="T97" fmla="*/ 305516 h 361314"/>
              <a:gd name="T98" fmla="*/ 362107 w 379094"/>
              <a:gd name="T99" fmla="*/ 261078 h 361314"/>
              <a:gd name="T100" fmla="*/ 374807 w 379094"/>
              <a:gd name="T101" fmla="*/ 221892 h 361314"/>
              <a:gd name="T102" fmla="*/ 379041 w 379094"/>
              <a:gd name="T103" fmla="*/ 171984 h 361314"/>
              <a:gd name="T104" fmla="*/ 378227 w 379094"/>
              <a:gd name="T105" fmla="*/ 157099 h 361314"/>
              <a:gd name="T106" fmla="*/ 366036 w 379094"/>
              <a:gd name="T107" fmla="*/ 109496 h 361314"/>
              <a:gd name="T108" fmla="*/ 338973 w 379094"/>
              <a:gd name="T109" fmla="*/ 63993 h 361314"/>
              <a:gd name="T110" fmla="*/ 300068 w 379094"/>
              <a:gd name="T111" fmla="*/ 28533 h 361314"/>
              <a:gd name="T112" fmla="*/ 298277 w 379094"/>
              <a:gd name="T113" fmla="*/ 27625 h 36131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79094" h="361314">
                <a:moveTo>
                  <a:pt x="192001" y="0"/>
                </a:moveTo>
                <a:lnTo>
                  <a:pt x="139163" y="4757"/>
                </a:lnTo>
                <a:lnTo>
                  <a:pt x="96667" y="19738"/>
                </a:lnTo>
                <a:lnTo>
                  <a:pt x="59656" y="44126"/>
                </a:lnTo>
                <a:lnTo>
                  <a:pt x="26540" y="82115"/>
                </a:lnTo>
                <a:lnTo>
                  <a:pt x="9088" y="119815"/>
                </a:lnTo>
                <a:lnTo>
                  <a:pt x="566" y="161453"/>
                </a:lnTo>
                <a:lnTo>
                  <a:pt x="0" y="175278"/>
                </a:lnTo>
                <a:lnTo>
                  <a:pt x="1200" y="201397"/>
                </a:lnTo>
                <a:lnTo>
                  <a:pt x="10799" y="246976"/>
                </a:lnTo>
                <a:lnTo>
                  <a:pt x="30399" y="284305"/>
                </a:lnTo>
                <a:lnTo>
                  <a:pt x="62402" y="317090"/>
                </a:lnTo>
                <a:lnTo>
                  <a:pt x="106824" y="344645"/>
                </a:lnTo>
                <a:lnTo>
                  <a:pt x="161430" y="359084"/>
                </a:lnTo>
                <a:lnTo>
                  <a:pt x="192411" y="360889"/>
                </a:lnTo>
                <a:lnTo>
                  <a:pt x="220226" y="359369"/>
                </a:lnTo>
                <a:lnTo>
                  <a:pt x="246289" y="354806"/>
                </a:lnTo>
                <a:lnTo>
                  <a:pt x="270598" y="347199"/>
                </a:lnTo>
                <a:lnTo>
                  <a:pt x="293155" y="336545"/>
                </a:lnTo>
                <a:lnTo>
                  <a:pt x="299272" y="332430"/>
                </a:lnTo>
                <a:lnTo>
                  <a:pt x="192610" y="332430"/>
                </a:lnTo>
                <a:lnTo>
                  <a:pt x="180469" y="331810"/>
                </a:lnTo>
                <a:lnTo>
                  <a:pt x="140877" y="317375"/>
                </a:lnTo>
                <a:lnTo>
                  <a:pt x="113319" y="278014"/>
                </a:lnTo>
                <a:lnTo>
                  <a:pt x="104246" y="233617"/>
                </a:lnTo>
                <a:lnTo>
                  <a:pt x="101054" y="193244"/>
                </a:lnTo>
                <a:lnTo>
                  <a:pt x="101747" y="159866"/>
                </a:lnTo>
                <a:lnTo>
                  <a:pt x="104834" y="112166"/>
                </a:lnTo>
                <a:lnTo>
                  <a:pt x="118631" y="67381"/>
                </a:lnTo>
                <a:lnTo>
                  <a:pt x="147407" y="37623"/>
                </a:lnTo>
                <a:lnTo>
                  <a:pt x="188905" y="27625"/>
                </a:lnTo>
                <a:lnTo>
                  <a:pt x="298277" y="27625"/>
                </a:lnTo>
                <a:lnTo>
                  <a:pt x="268792" y="12681"/>
                </a:lnTo>
                <a:lnTo>
                  <a:pt x="232771" y="3170"/>
                </a:lnTo>
                <a:lnTo>
                  <a:pt x="192001" y="0"/>
                </a:lnTo>
                <a:close/>
              </a:path>
              <a:path w="379094" h="361314">
                <a:moveTo>
                  <a:pt x="298277" y="27625"/>
                </a:moveTo>
                <a:lnTo>
                  <a:pt x="188905" y="27625"/>
                </a:lnTo>
                <a:lnTo>
                  <a:pt x="208132" y="29574"/>
                </a:lnTo>
                <a:lnTo>
                  <a:pt x="225401" y="35421"/>
                </a:lnTo>
                <a:lnTo>
                  <a:pt x="264894" y="77154"/>
                </a:lnTo>
                <a:lnTo>
                  <a:pt x="277272" y="130328"/>
                </a:lnTo>
                <a:lnTo>
                  <a:pt x="278733" y="171984"/>
                </a:lnTo>
                <a:lnTo>
                  <a:pt x="278458" y="193582"/>
                </a:lnTo>
                <a:lnTo>
                  <a:pt x="275567" y="237570"/>
                </a:lnTo>
                <a:lnTo>
                  <a:pt x="261075" y="288599"/>
                </a:lnTo>
                <a:lnTo>
                  <a:pt x="232441" y="321625"/>
                </a:lnTo>
                <a:lnTo>
                  <a:pt x="192610" y="332430"/>
                </a:lnTo>
                <a:lnTo>
                  <a:pt x="299272" y="332430"/>
                </a:lnTo>
                <a:lnTo>
                  <a:pt x="332069" y="305516"/>
                </a:lnTo>
                <a:lnTo>
                  <a:pt x="362107" y="261078"/>
                </a:lnTo>
                <a:lnTo>
                  <a:pt x="374807" y="221892"/>
                </a:lnTo>
                <a:lnTo>
                  <a:pt x="379041" y="171984"/>
                </a:lnTo>
                <a:lnTo>
                  <a:pt x="378227" y="157099"/>
                </a:lnTo>
                <a:lnTo>
                  <a:pt x="366036" y="109496"/>
                </a:lnTo>
                <a:lnTo>
                  <a:pt x="338973" y="63993"/>
                </a:lnTo>
                <a:lnTo>
                  <a:pt x="300068" y="28533"/>
                </a:lnTo>
                <a:lnTo>
                  <a:pt x="298277" y="27625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2" name="object 39">
            <a:extLst>
              <a:ext uri="{FF2B5EF4-FFF2-40B4-BE49-F238E27FC236}">
                <a16:creationId xmlns:a16="http://schemas.microsoft.com/office/drawing/2014/main" id="{73D82179-F574-45C9-85C8-BBF42413C4D7}"/>
              </a:ext>
            </a:extLst>
          </p:cNvPr>
          <p:cNvSpPr>
            <a:spLocks/>
          </p:cNvSpPr>
          <p:nvPr userDrawn="1"/>
        </p:nvSpPr>
        <p:spPr bwMode="auto">
          <a:xfrm>
            <a:off x="17876838" y="1493838"/>
            <a:ext cx="346075" cy="361950"/>
          </a:xfrm>
          <a:custGeom>
            <a:avLst/>
            <a:gdLst>
              <a:gd name="T0" fmla="*/ 163068 w 346075"/>
              <a:gd name="T1" fmla="*/ 4435 h 361314"/>
              <a:gd name="T2" fmla="*/ 81096 w 346075"/>
              <a:gd name="T3" fmla="*/ 38563 h 361314"/>
              <a:gd name="T4" fmla="*/ 27016 w 346075"/>
              <a:gd name="T5" fmla="*/ 96662 h 361314"/>
              <a:gd name="T6" fmla="*/ 0 w 346075"/>
              <a:gd name="T7" fmla="*/ 190546 h 361314"/>
              <a:gd name="T8" fmla="*/ 9287 w 346075"/>
              <a:gd name="T9" fmla="*/ 244579 h 361314"/>
              <a:gd name="T10" fmla="*/ 65162 w 346075"/>
              <a:gd name="T11" fmla="*/ 323875 h 361314"/>
              <a:gd name="T12" fmla="*/ 142084 w 346075"/>
              <a:gd name="T13" fmla="*/ 356971 h 361314"/>
              <a:gd name="T14" fmla="*/ 214492 w 346075"/>
              <a:gd name="T15" fmla="*/ 359418 h 361314"/>
              <a:gd name="T16" fmla="*/ 311056 w 346075"/>
              <a:gd name="T17" fmla="*/ 315440 h 361314"/>
              <a:gd name="T18" fmla="*/ 218184 w 346075"/>
              <a:gd name="T19" fmla="*/ 303151 h 361314"/>
              <a:gd name="T20" fmla="*/ 152722 w 346075"/>
              <a:gd name="T21" fmla="*/ 280298 h 361314"/>
              <a:gd name="T22" fmla="*/ 98437 w 346075"/>
              <a:gd name="T23" fmla="*/ 185689 h 361314"/>
              <a:gd name="T24" fmla="*/ 98011 w 346075"/>
              <a:gd name="T25" fmla="*/ 125861 h 361314"/>
              <a:gd name="T26" fmla="*/ 142394 w 346075"/>
              <a:gd name="T27" fmla="*/ 47962 h 361314"/>
              <a:gd name="T28" fmla="*/ 195917 w 346075"/>
              <a:gd name="T29" fmla="*/ 29279 h 361314"/>
              <a:gd name="T30" fmla="*/ 311804 w 346075"/>
              <a:gd name="T31" fmla="*/ 22267 h 361314"/>
              <a:gd name="T32" fmla="*/ 272929 w 346075"/>
              <a:gd name="T33" fmla="*/ 5566 h 361314"/>
              <a:gd name="T34" fmla="*/ 212403 w 346075"/>
              <a:gd name="T35" fmla="*/ 0 h 361314"/>
              <a:gd name="T36" fmla="*/ 317695 w 346075"/>
              <a:gd name="T37" fmla="*/ 247650 h 361314"/>
              <a:gd name="T38" fmla="*/ 306956 w 346075"/>
              <a:gd name="T39" fmla="*/ 259841 h 361314"/>
              <a:gd name="T40" fmla="*/ 289251 w 346075"/>
              <a:gd name="T41" fmla="*/ 279503 h 361314"/>
              <a:gd name="T42" fmla="*/ 218184 w 346075"/>
              <a:gd name="T43" fmla="*/ 303151 h 361314"/>
              <a:gd name="T44" fmla="*/ 326548 w 346075"/>
              <a:gd name="T45" fmla="*/ 298299 h 361314"/>
              <a:gd name="T46" fmla="*/ 345634 w 346075"/>
              <a:gd name="T47" fmla="*/ 259834 h 361314"/>
              <a:gd name="T48" fmla="*/ 336682 w 346075"/>
              <a:gd name="T49" fmla="*/ 252275 h 361314"/>
              <a:gd name="T50" fmla="*/ 328166 w 346075"/>
              <a:gd name="T51" fmla="*/ 248707 h 361314"/>
              <a:gd name="T52" fmla="*/ 320470 w 346075"/>
              <a:gd name="T53" fmla="*/ 244579 h 361314"/>
              <a:gd name="T54" fmla="*/ 195917 w 346075"/>
              <a:gd name="T55" fmla="*/ 29279 h 361314"/>
              <a:gd name="T56" fmla="*/ 210887 w 346075"/>
              <a:gd name="T57" fmla="*/ 31356 h 361314"/>
              <a:gd name="T58" fmla="*/ 247557 w 346075"/>
              <a:gd name="T59" fmla="*/ 77414 h 361314"/>
              <a:gd name="T60" fmla="*/ 289081 w 346075"/>
              <a:gd name="T61" fmla="*/ 113138 h 361314"/>
              <a:gd name="T62" fmla="*/ 306741 w 346075"/>
              <a:gd name="T63" fmla="*/ 113049 h 361314"/>
              <a:gd name="T64" fmla="*/ 339852 w 346075"/>
              <a:gd name="T65" fmla="*/ 66814 h 361314"/>
              <a:gd name="T66" fmla="*/ 332840 w 346075"/>
              <a:gd name="T67" fmla="*/ 44545 h 361314"/>
              <a:gd name="T68" fmla="*/ 319527 w 346075"/>
              <a:gd name="T69" fmla="*/ 29279 h 36131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46075" h="361314">
                <a:moveTo>
                  <a:pt x="212403" y="0"/>
                </a:moveTo>
                <a:lnTo>
                  <a:pt x="163068" y="4435"/>
                </a:lnTo>
                <a:lnTo>
                  <a:pt x="118982" y="17729"/>
                </a:lnTo>
                <a:lnTo>
                  <a:pt x="81096" y="38563"/>
                </a:lnTo>
                <a:lnTo>
                  <a:pt x="50315" y="65571"/>
                </a:lnTo>
                <a:lnTo>
                  <a:pt x="27016" y="96662"/>
                </a:lnTo>
                <a:lnTo>
                  <a:pt x="6498" y="146277"/>
                </a:lnTo>
                <a:lnTo>
                  <a:pt x="0" y="190546"/>
                </a:lnTo>
                <a:lnTo>
                  <a:pt x="580" y="202274"/>
                </a:lnTo>
                <a:lnTo>
                  <a:pt x="9287" y="244579"/>
                </a:lnTo>
                <a:lnTo>
                  <a:pt x="28419" y="286654"/>
                </a:lnTo>
                <a:lnTo>
                  <a:pt x="65162" y="323875"/>
                </a:lnTo>
                <a:lnTo>
                  <a:pt x="101464" y="343980"/>
                </a:lnTo>
                <a:lnTo>
                  <a:pt x="142084" y="356971"/>
                </a:lnTo>
                <a:lnTo>
                  <a:pt x="183123" y="361299"/>
                </a:lnTo>
                <a:lnTo>
                  <a:pt x="214492" y="359418"/>
                </a:lnTo>
                <a:lnTo>
                  <a:pt x="268729" y="344363"/>
                </a:lnTo>
                <a:lnTo>
                  <a:pt x="311056" y="315440"/>
                </a:lnTo>
                <a:lnTo>
                  <a:pt x="322163" y="303151"/>
                </a:lnTo>
                <a:lnTo>
                  <a:pt x="218184" y="303151"/>
                </a:lnTo>
                <a:lnTo>
                  <a:pt x="195101" y="300612"/>
                </a:lnTo>
                <a:lnTo>
                  <a:pt x="152722" y="280298"/>
                </a:lnTo>
                <a:lnTo>
                  <a:pt x="117097" y="240444"/>
                </a:lnTo>
                <a:lnTo>
                  <a:pt x="98437" y="185689"/>
                </a:lnTo>
                <a:lnTo>
                  <a:pt x="96106" y="153011"/>
                </a:lnTo>
                <a:lnTo>
                  <a:pt x="98011" y="125861"/>
                </a:lnTo>
                <a:lnTo>
                  <a:pt x="113263" y="80595"/>
                </a:lnTo>
                <a:lnTo>
                  <a:pt x="142394" y="47962"/>
                </a:lnTo>
                <a:lnTo>
                  <a:pt x="177041" y="31356"/>
                </a:lnTo>
                <a:lnTo>
                  <a:pt x="195917" y="29279"/>
                </a:lnTo>
                <a:lnTo>
                  <a:pt x="319527" y="29279"/>
                </a:lnTo>
                <a:lnTo>
                  <a:pt x="311804" y="22267"/>
                </a:lnTo>
                <a:lnTo>
                  <a:pt x="295073" y="12525"/>
                </a:lnTo>
                <a:lnTo>
                  <a:pt x="272929" y="5566"/>
                </a:lnTo>
                <a:lnTo>
                  <a:pt x="245373" y="1391"/>
                </a:lnTo>
                <a:lnTo>
                  <a:pt x="212403" y="0"/>
                </a:lnTo>
                <a:close/>
              </a:path>
              <a:path w="346075" h="361314">
                <a:moveTo>
                  <a:pt x="320470" y="244579"/>
                </a:moveTo>
                <a:lnTo>
                  <a:pt x="317695" y="247650"/>
                </a:lnTo>
                <a:lnTo>
                  <a:pt x="313919" y="251902"/>
                </a:lnTo>
                <a:lnTo>
                  <a:pt x="306956" y="259841"/>
                </a:lnTo>
                <a:lnTo>
                  <a:pt x="294957" y="273598"/>
                </a:lnTo>
                <a:lnTo>
                  <a:pt x="289251" y="279503"/>
                </a:lnTo>
                <a:lnTo>
                  <a:pt x="249503" y="300129"/>
                </a:lnTo>
                <a:lnTo>
                  <a:pt x="218184" y="303151"/>
                </a:lnTo>
                <a:lnTo>
                  <a:pt x="322163" y="303151"/>
                </a:lnTo>
                <a:lnTo>
                  <a:pt x="326548" y="298299"/>
                </a:lnTo>
                <a:lnTo>
                  <a:pt x="338074" y="279764"/>
                </a:lnTo>
                <a:lnTo>
                  <a:pt x="345634" y="259834"/>
                </a:lnTo>
                <a:lnTo>
                  <a:pt x="341767" y="255719"/>
                </a:lnTo>
                <a:lnTo>
                  <a:pt x="336682" y="252275"/>
                </a:lnTo>
                <a:lnTo>
                  <a:pt x="330366" y="249528"/>
                </a:lnTo>
                <a:lnTo>
                  <a:pt x="328166" y="248707"/>
                </a:lnTo>
                <a:lnTo>
                  <a:pt x="324858" y="247053"/>
                </a:lnTo>
                <a:lnTo>
                  <a:pt x="320470" y="244579"/>
                </a:lnTo>
                <a:close/>
              </a:path>
              <a:path w="346075" h="361314">
                <a:moveTo>
                  <a:pt x="319527" y="29279"/>
                </a:moveTo>
                <a:lnTo>
                  <a:pt x="195917" y="29279"/>
                </a:lnTo>
                <a:lnTo>
                  <a:pt x="203671" y="29796"/>
                </a:lnTo>
                <a:lnTo>
                  <a:pt x="210887" y="31356"/>
                </a:lnTo>
                <a:lnTo>
                  <a:pt x="242515" y="65173"/>
                </a:lnTo>
                <a:lnTo>
                  <a:pt x="247557" y="77414"/>
                </a:lnTo>
                <a:lnTo>
                  <a:pt x="253191" y="87748"/>
                </a:lnTo>
                <a:lnTo>
                  <a:pt x="289081" y="113138"/>
                </a:lnTo>
                <a:lnTo>
                  <a:pt x="297369" y="113835"/>
                </a:lnTo>
                <a:lnTo>
                  <a:pt x="306741" y="113049"/>
                </a:lnTo>
                <a:lnTo>
                  <a:pt x="337016" y="86355"/>
                </a:lnTo>
                <a:lnTo>
                  <a:pt x="339852" y="66814"/>
                </a:lnTo>
                <a:lnTo>
                  <a:pt x="338099" y="55680"/>
                </a:lnTo>
                <a:lnTo>
                  <a:pt x="332840" y="44545"/>
                </a:lnTo>
                <a:lnTo>
                  <a:pt x="324075" y="33408"/>
                </a:lnTo>
                <a:lnTo>
                  <a:pt x="319527" y="29279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3" name="object 40">
            <a:extLst>
              <a:ext uri="{FF2B5EF4-FFF2-40B4-BE49-F238E27FC236}">
                <a16:creationId xmlns:a16="http://schemas.microsoft.com/office/drawing/2014/main" id="{AA95BE3B-0498-4A8C-951C-B34B64DD5F73}"/>
              </a:ext>
            </a:extLst>
          </p:cNvPr>
          <p:cNvSpPr>
            <a:spLocks/>
          </p:cNvSpPr>
          <p:nvPr userDrawn="1"/>
        </p:nvSpPr>
        <p:spPr bwMode="auto">
          <a:xfrm>
            <a:off x="18281650" y="1498600"/>
            <a:ext cx="355600" cy="352425"/>
          </a:xfrm>
          <a:custGeom>
            <a:avLst/>
            <a:gdLst>
              <a:gd name="T0" fmla="*/ 164151 w 354965"/>
              <a:gd name="T1" fmla="*/ 26395 h 353060"/>
              <a:gd name="T2" fmla="*/ 181681 w 354965"/>
              <a:gd name="T3" fmla="*/ 29489 h 353060"/>
              <a:gd name="T4" fmla="*/ 206406 w 354965"/>
              <a:gd name="T5" fmla="*/ 107793 h 353060"/>
              <a:gd name="T6" fmla="*/ 206325 w 354965"/>
              <a:gd name="T7" fmla="*/ 130640 h 353060"/>
              <a:gd name="T8" fmla="*/ 205391 w 354965"/>
              <a:gd name="T9" fmla="*/ 146409 h 353060"/>
              <a:gd name="T10" fmla="*/ 81452 w 354965"/>
              <a:gd name="T11" fmla="*/ 196940 h 353060"/>
              <a:gd name="T12" fmla="*/ 16700 w 354965"/>
              <a:gd name="T13" fmla="*/ 245869 h 353060"/>
              <a:gd name="T14" fmla="*/ 4147 w 354965"/>
              <a:gd name="T15" fmla="*/ 301409 h 353060"/>
              <a:gd name="T16" fmla="*/ 66178 w 354965"/>
              <a:gd name="T17" fmla="*/ 351512 h 353060"/>
              <a:gd name="T18" fmla="*/ 108616 w 354965"/>
              <a:gd name="T19" fmla="*/ 351642 h 353060"/>
              <a:gd name="T20" fmla="*/ 193564 w 354965"/>
              <a:gd name="T21" fmla="*/ 317016 h 353060"/>
              <a:gd name="T22" fmla="*/ 138166 w 354965"/>
              <a:gd name="T23" fmla="*/ 312227 h 353060"/>
              <a:gd name="T24" fmla="*/ 103365 w 354965"/>
              <a:gd name="T25" fmla="*/ 279872 h 353060"/>
              <a:gd name="T26" fmla="*/ 103210 w 354965"/>
              <a:gd name="T27" fmla="*/ 261876 h 353060"/>
              <a:gd name="T28" fmla="*/ 166348 w 354965"/>
              <a:gd name="T29" fmla="*/ 192546 h 353060"/>
              <a:gd name="T30" fmla="*/ 295639 w 354965"/>
              <a:gd name="T31" fmla="*/ 174880 h 353060"/>
              <a:gd name="T32" fmla="*/ 293810 w 354965"/>
              <a:gd name="T33" fmla="*/ 81766 h 353060"/>
              <a:gd name="T34" fmla="*/ 273961 w 354965"/>
              <a:gd name="T35" fmla="*/ 27274 h 353060"/>
              <a:gd name="T36" fmla="*/ 301238 w 354965"/>
              <a:gd name="T37" fmla="*/ 289537 h 353060"/>
              <a:gd name="T38" fmla="*/ 222323 w 354965"/>
              <a:gd name="T39" fmla="*/ 305169 h 353060"/>
              <a:gd name="T40" fmla="*/ 288728 w 354965"/>
              <a:gd name="T41" fmla="*/ 350159 h 353060"/>
              <a:gd name="T42" fmla="*/ 336376 w 354965"/>
              <a:gd name="T43" fmla="*/ 328007 h 353060"/>
              <a:gd name="T44" fmla="*/ 307887 w 354965"/>
              <a:gd name="T45" fmla="*/ 295305 h 353060"/>
              <a:gd name="T46" fmla="*/ 301238 w 354965"/>
              <a:gd name="T47" fmla="*/ 289537 h 353060"/>
              <a:gd name="T48" fmla="*/ 204980 w 354965"/>
              <a:gd name="T49" fmla="*/ 174880 h 353060"/>
              <a:gd name="T50" fmla="*/ 206218 w 354965"/>
              <a:gd name="T51" fmla="*/ 193026 h 353060"/>
              <a:gd name="T52" fmla="*/ 206567 w 354965"/>
              <a:gd name="T53" fmla="*/ 217513 h 353060"/>
              <a:gd name="T54" fmla="*/ 199928 w 354965"/>
              <a:gd name="T55" fmla="*/ 276479 h 353060"/>
              <a:gd name="T56" fmla="*/ 138166 w 354965"/>
              <a:gd name="T57" fmla="*/ 312227 h 353060"/>
              <a:gd name="T58" fmla="*/ 205142 w 354965"/>
              <a:gd name="T59" fmla="*/ 304244 h 353060"/>
              <a:gd name="T60" fmla="*/ 301238 w 354965"/>
              <a:gd name="T61" fmla="*/ 289537 h 353060"/>
              <a:gd name="T62" fmla="*/ 296126 w 354965"/>
              <a:gd name="T63" fmla="*/ 276743 h 353060"/>
              <a:gd name="T64" fmla="*/ 295425 w 354965"/>
              <a:gd name="T65" fmla="*/ 209768 h 353060"/>
              <a:gd name="T66" fmla="*/ 295639 w 354965"/>
              <a:gd name="T67" fmla="*/ 174880 h 353060"/>
              <a:gd name="T68" fmla="*/ 332840 w 354965"/>
              <a:gd name="T69" fmla="*/ 273448 h 353060"/>
              <a:gd name="T70" fmla="*/ 318306 w 354965"/>
              <a:gd name="T71" fmla="*/ 294485 h 353060"/>
              <a:gd name="T72" fmla="*/ 351707 w 354965"/>
              <a:gd name="T73" fmla="*/ 295305 h 353060"/>
              <a:gd name="T74" fmla="*/ 353728 w 354965"/>
              <a:gd name="T75" fmla="*/ 281020 h 353060"/>
              <a:gd name="T76" fmla="*/ 349749 w 354965"/>
              <a:gd name="T77" fmla="*/ 276743 h 353060"/>
              <a:gd name="T78" fmla="*/ 197148 w 354965"/>
              <a:gd name="T79" fmla="*/ 0 h 353060"/>
              <a:gd name="T80" fmla="*/ 110528 w 354965"/>
              <a:gd name="T81" fmla="*/ 11550 h 353060"/>
              <a:gd name="T82" fmla="*/ 28507 w 354965"/>
              <a:gd name="T83" fmla="*/ 65939 h 353060"/>
              <a:gd name="T84" fmla="*/ 0 w 354965"/>
              <a:gd name="T85" fmla="*/ 135966 h 353060"/>
              <a:gd name="T86" fmla="*/ 5781 w 354965"/>
              <a:gd name="T87" fmla="*/ 143935 h 353060"/>
              <a:gd name="T88" fmla="*/ 21240 w 354965"/>
              <a:gd name="T89" fmla="*/ 141262 h 353060"/>
              <a:gd name="T90" fmla="*/ 41239 w 354965"/>
              <a:gd name="T91" fmla="*/ 133218 h 353060"/>
              <a:gd name="T92" fmla="*/ 52441 w 354965"/>
              <a:gd name="T93" fmla="*/ 128207 h 353060"/>
              <a:gd name="T94" fmla="*/ 91145 w 354965"/>
              <a:gd name="T95" fmla="*/ 88671 h 353060"/>
              <a:gd name="T96" fmla="*/ 111251 w 354965"/>
              <a:gd name="T97" fmla="*/ 43204 h 353060"/>
              <a:gd name="T98" fmla="*/ 164151 w 354965"/>
              <a:gd name="T99" fmla="*/ 26395 h 353060"/>
              <a:gd name="T100" fmla="*/ 264808 w 354965"/>
              <a:gd name="T101" fmla="*/ 18987 h 353060"/>
              <a:gd name="T102" fmla="*/ 241415 w 354965"/>
              <a:gd name="T103" fmla="*/ 6844 h 353060"/>
              <a:gd name="T104" fmla="*/ 213063 w 354965"/>
              <a:gd name="T105" fmla="*/ 760 h 3530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54965" h="353060">
                <a:moveTo>
                  <a:pt x="272990" y="26395"/>
                </a:moveTo>
                <a:lnTo>
                  <a:pt x="164151" y="26395"/>
                </a:lnTo>
                <a:lnTo>
                  <a:pt x="173690" y="27168"/>
                </a:lnTo>
                <a:lnTo>
                  <a:pt x="181681" y="29489"/>
                </a:lnTo>
                <a:lnTo>
                  <a:pt x="203231" y="67847"/>
                </a:lnTo>
                <a:lnTo>
                  <a:pt x="206406" y="107793"/>
                </a:lnTo>
                <a:lnTo>
                  <a:pt x="206520" y="123943"/>
                </a:lnTo>
                <a:lnTo>
                  <a:pt x="206325" y="130640"/>
                </a:lnTo>
                <a:lnTo>
                  <a:pt x="205936" y="138551"/>
                </a:lnTo>
                <a:lnTo>
                  <a:pt x="205391" y="146409"/>
                </a:lnTo>
                <a:lnTo>
                  <a:pt x="102695" y="187661"/>
                </a:lnTo>
                <a:lnTo>
                  <a:pt x="81452" y="196940"/>
                </a:lnTo>
                <a:lnTo>
                  <a:pt x="45729" y="217513"/>
                </a:lnTo>
                <a:lnTo>
                  <a:pt x="16700" y="245869"/>
                </a:lnTo>
                <a:lnTo>
                  <a:pt x="2894" y="287583"/>
                </a:lnTo>
                <a:lnTo>
                  <a:pt x="4147" y="301409"/>
                </a:lnTo>
                <a:lnTo>
                  <a:pt x="23100" y="334693"/>
                </a:lnTo>
                <a:lnTo>
                  <a:pt x="66178" y="351512"/>
                </a:lnTo>
                <a:lnTo>
                  <a:pt x="86209" y="352633"/>
                </a:lnTo>
                <a:lnTo>
                  <a:pt x="108616" y="351642"/>
                </a:lnTo>
                <a:lnTo>
                  <a:pt x="148009" y="343706"/>
                </a:lnTo>
                <a:lnTo>
                  <a:pt x="193564" y="317016"/>
                </a:lnTo>
                <a:lnTo>
                  <a:pt x="197906" y="312227"/>
                </a:lnTo>
                <a:lnTo>
                  <a:pt x="138166" y="312227"/>
                </a:lnTo>
                <a:lnTo>
                  <a:pt x="131360" y="311504"/>
                </a:lnTo>
                <a:lnTo>
                  <a:pt x="103365" y="279872"/>
                </a:lnTo>
                <a:lnTo>
                  <a:pt x="102695" y="271385"/>
                </a:lnTo>
                <a:lnTo>
                  <a:pt x="103210" y="261876"/>
                </a:lnTo>
                <a:lnTo>
                  <a:pt x="126978" y="219474"/>
                </a:lnTo>
                <a:lnTo>
                  <a:pt x="166348" y="192546"/>
                </a:lnTo>
                <a:lnTo>
                  <a:pt x="204980" y="174880"/>
                </a:lnTo>
                <a:lnTo>
                  <a:pt x="295639" y="174880"/>
                </a:lnTo>
                <a:lnTo>
                  <a:pt x="296108" y="135966"/>
                </a:lnTo>
                <a:lnTo>
                  <a:pt x="293810" y="81766"/>
                </a:lnTo>
                <a:lnTo>
                  <a:pt x="281311" y="37030"/>
                </a:lnTo>
                <a:lnTo>
                  <a:pt x="273961" y="27274"/>
                </a:lnTo>
                <a:lnTo>
                  <a:pt x="272990" y="26395"/>
                </a:lnTo>
                <a:close/>
              </a:path>
              <a:path w="354965" h="353060">
                <a:moveTo>
                  <a:pt x="301238" y="289537"/>
                </a:moveTo>
                <a:lnTo>
                  <a:pt x="214914" y="289537"/>
                </a:lnTo>
                <a:lnTo>
                  <a:pt x="222323" y="305169"/>
                </a:lnTo>
                <a:lnTo>
                  <a:pt x="246867" y="336757"/>
                </a:lnTo>
                <a:lnTo>
                  <a:pt x="288728" y="350159"/>
                </a:lnTo>
                <a:lnTo>
                  <a:pt x="300193" y="349297"/>
                </a:lnTo>
                <a:lnTo>
                  <a:pt x="336376" y="328007"/>
                </a:lnTo>
                <a:lnTo>
                  <a:pt x="351707" y="295305"/>
                </a:lnTo>
                <a:lnTo>
                  <a:pt x="307887" y="295305"/>
                </a:lnTo>
                <a:lnTo>
                  <a:pt x="303897" y="293179"/>
                </a:lnTo>
                <a:lnTo>
                  <a:pt x="301238" y="289537"/>
                </a:lnTo>
                <a:close/>
              </a:path>
              <a:path w="354965" h="353060">
                <a:moveTo>
                  <a:pt x="295639" y="174880"/>
                </a:moveTo>
                <a:lnTo>
                  <a:pt x="204980" y="174880"/>
                </a:lnTo>
                <a:lnTo>
                  <a:pt x="205700" y="183953"/>
                </a:lnTo>
                <a:lnTo>
                  <a:pt x="206218" y="193026"/>
                </a:lnTo>
                <a:lnTo>
                  <a:pt x="206453" y="199879"/>
                </a:lnTo>
                <a:lnTo>
                  <a:pt x="206567" y="217513"/>
                </a:lnTo>
                <a:lnTo>
                  <a:pt x="206401" y="233304"/>
                </a:lnTo>
                <a:lnTo>
                  <a:pt x="199928" y="276479"/>
                </a:lnTo>
                <a:lnTo>
                  <a:pt x="168864" y="304799"/>
                </a:lnTo>
                <a:lnTo>
                  <a:pt x="138166" y="312227"/>
                </a:lnTo>
                <a:lnTo>
                  <a:pt x="197906" y="312227"/>
                </a:lnTo>
                <a:lnTo>
                  <a:pt x="205142" y="304244"/>
                </a:lnTo>
                <a:lnTo>
                  <a:pt x="214914" y="289537"/>
                </a:lnTo>
                <a:lnTo>
                  <a:pt x="301238" y="289537"/>
                </a:lnTo>
                <a:lnTo>
                  <a:pt x="297680" y="284663"/>
                </a:lnTo>
                <a:lnTo>
                  <a:pt x="296126" y="276743"/>
                </a:lnTo>
                <a:lnTo>
                  <a:pt x="296007" y="245171"/>
                </a:lnTo>
                <a:lnTo>
                  <a:pt x="295425" y="209768"/>
                </a:lnTo>
                <a:lnTo>
                  <a:pt x="295529" y="183953"/>
                </a:lnTo>
                <a:lnTo>
                  <a:pt x="295639" y="174880"/>
                </a:lnTo>
                <a:close/>
              </a:path>
              <a:path w="354965" h="353060">
                <a:moveTo>
                  <a:pt x="340263" y="270564"/>
                </a:moveTo>
                <a:lnTo>
                  <a:pt x="332840" y="273448"/>
                </a:lnTo>
                <a:lnTo>
                  <a:pt x="320457" y="292844"/>
                </a:lnTo>
                <a:lnTo>
                  <a:pt x="318306" y="294485"/>
                </a:lnTo>
                <a:lnTo>
                  <a:pt x="315733" y="295305"/>
                </a:lnTo>
                <a:lnTo>
                  <a:pt x="351707" y="295305"/>
                </a:lnTo>
                <a:lnTo>
                  <a:pt x="354697" y="285819"/>
                </a:lnTo>
                <a:lnTo>
                  <a:pt x="353728" y="281020"/>
                </a:lnTo>
                <a:lnTo>
                  <a:pt x="352223" y="278683"/>
                </a:lnTo>
                <a:lnTo>
                  <a:pt x="349749" y="276743"/>
                </a:lnTo>
                <a:lnTo>
                  <a:pt x="340263" y="270564"/>
                </a:lnTo>
                <a:close/>
              </a:path>
              <a:path w="354965" h="353060">
                <a:moveTo>
                  <a:pt x="197148" y="0"/>
                </a:moveTo>
                <a:lnTo>
                  <a:pt x="149917" y="2889"/>
                </a:lnTo>
                <a:lnTo>
                  <a:pt x="110528" y="11550"/>
                </a:lnTo>
                <a:lnTo>
                  <a:pt x="69352" y="32700"/>
                </a:lnTo>
                <a:lnTo>
                  <a:pt x="28507" y="65939"/>
                </a:lnTo>
                <a:lnTo>
                  <a:pt x="5565" y="98367"/>
                </a:lnTo>
                <a:lnTo>
                  <a:pt x="0" y="135966"/>
                </a:lnTo>
                <a:lnTo>
                  <a:pt x="1914" y="140640"/>
                </a:lnTo>
                <a:lnTo>
                  <a:pt x="5781" y="143935"/>
                </a:lnTo>
                <a:lnTo>
                  <a:pt x="12942" y="143268"/>
                </a:lnTo>
                <a:lnTo>
                  <a:pt x="21240" y="141262"/>
                </a:lnTo>
                <a:lnTo>
                  <a:pt x="30672" y="137914"/>
                </a:lnTo>
                <a:lnTo>
                  <a:pt x="41239" y="133218"/>
                </a:lnTo>
                <a:lnTo>
                  <a:pt x="45094" y="131303"/>
                </a:lnTo>
                <a:lnTo>
                  <a:pt x="52441" y="128207"/>
                </a:lnTo>
                <a:lnTo>
                  <a:pt x="85786" y="109707"/>
                </a:lnTo>
                <a:lnTo>
                  <a:pt x="91145" y="88671"/>
                </a:lnTo>
                <a:lnTo>
                  <a:pt x="93308" y="77099"/>
                </a:lnTo>
                <a:lnTo>
                  <a:pt x="111251" y="43204"/>
                </a:lnTo>
                <a:lnTo>
                  <a:pt x="154045" y="26884"/>
                </a:lnTo>
                <a:lnTo>
                  <a:pt x="164151" y="26395"/>
                </a:lnTo>
                <a:lnTo>
                  <a:pt x="272990" y="26395"/>
                </a:lnTo>
                <a:lnTo>
                  <a:pt x="264808" y="18987"/>
                </a:lnTo>
                <a:lnTo>
                  <a:pt x="253854" y="12171"/>
                </a:lnTo>
                <a:lnTo>
                  <a:pt x="241415" y="6844"/>
                </a:lnTo>
                <a:lnTo>
                  <a:pt x="227818" y="3041"/>
                </a:lnTo>
                <a:lnTo>
                  <a:pt x="213063" y="760"/>
                </a:lnTo>
                <a:lnTo>
                  <a:pt x="197148" y="0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4" name="object 41">
            <a:extLst>
              <a:ext uri="{FF2B5EF4-FFF2-40B4-BE49-F238E27FC236}">
                <a16:creationId xmlns:a16="http://schemas.microsoft.com/office/drawing/2014/main" id="{DF7725EA-D410-441C-B2E3-235381BD3CDE}"/>
              </a:ext>
            </a:extLst>
          </p:cNvPr>
          <p:cNvSpPr>
            <a:spLocks/>
          </p:cNvSpPr>
          <p:nvPr userDrawn="1"/>
        </p:nvSpPr>
        <p:spPr bwMode="auto">
          <a:xfrm>
            <a:off x="18676938" y="1493838"/>
            <a:ext cx="346075" cy="361950"/>
          </a:xfrm>
          <a:custGeom>
            <a:avLst/>
            <a:gdLst>
              <a:gd name="T0" fmla="*/ 163069 w 346075"/>
              <a:gd name="T1" fmla="*/ 4435 h 361314"/>
              <a:gd name="T2" fmla="*/ 81098 w 346075"/>
              <a:gd name="T3" fmla="*/ 38563 h 361314"/>
              <a:gd name="T4" fmla="*/ 27016 w 346075"/>
              <a:gd name="T5" fmla="*/ 96662 h 361314"/>
              <a:gd name="T6" fmla="*/ 0 w 346075"/>
              <a:gd name="T7" fmla="*/ 190546 h 361314"/>
              <a:gd name="T8" fmla="*/ 9274 w 346075"/>
              <a:gd name="T9" fmla="*/ 244579 h 361314"/>
              <a:gd name="T10" fmla="*/ 65163 w 346075"/>
              <a:gd name="T11" fmla="*/ 323875 h 361314"/>
              <a:gd name="T12" fmla="*/ 142084 w 346075"/>
              <a:gd name="T13" fmla="*/ 356971 h 361314"/>
              <a:gd name="T14" fmla="*/ 214492 w 346075"/>
              <a:gd name="T15" fmla="*/ 359418 h 361314"/>
              <a:gd name="T16" fmla="*/ 311061 w 346075"/>
              <a:gd name="T17" fmla="*/ 315440 h 361314"/>
              <a:gd name="T18" fmla="*/ 218184 w 346075"/>
              <a:gd name="T19" fmla="*/ 303151 h 361314"/>
              <a:gd name="T20" fmla="*/ 152720 w 346075"/>
              <a:gd name="T21" fmla="*/ 280298 h 361314"/>
              <a:gd name="T22" fmla="*/ 98427 w 346075"/>
              <a:gd name="T23" fmla="*/ 185689 h 361314"/>
              <a:gd name="T24" fmla="*/ 98000 w 346075"/>
              <a:gd name="T25" fmla="*/ 125861 h 361314"/>
              <a:gd name="T26" fmla="*/ 142394 w 346075"/>
              <a:gd name="T27" fmla="*/ 47962 h 361314"/>
              <a:gd name="T28" fmla="*/ 195904 w 346075"/>
              <a:gd name="T29" fmla="*/ 29279 h 361314"/>
              <a:gd name="T30" fmla="*/ 311804 w 346075"/>
              <a:gd name="T31" fmla="*/ 22267 h 361314"/>
              <a:gd name="T32" fmla="*/ 272934 w 346075"/>
              <a:gd name="T33" fmla="*/ 5566 h 361314"/>
              <a:gd name="T34" fmla="*/ 212403 w 346075"/>
              <a:gd name="T35" fmla="*/ 0 h 361314"/>
              <a:gd name="T36" fmla="*/ 317693 w 346075"/>
              <a:gd name="T37" fmla="*/ 247650 h 361314"/>
              <a:gd name="T38" fmla="*/ 306951 w 346075"/>
              <a:gd name="T39" fmla="*/ 259841 h 361314"/>
              <a:gd name="T40" fmla="*/ 289251 w 346075"/>
              <a:gd name="T41" fmla="*/ 279503 h 361314"/>
              <a:gd name="T42" fmla="*/ 218184 w 346075"/>
              <a:gd name="T43" fmla="*/ 303151 h 361314"/>
              <a:gd name="T44" fmla="*/ 326551 w 346075"/>
              <a:gd name="T45" fmla="*/ 298299 h 361314"/>
              <a:gd name="T46" fmla="*/ 345621 w 346075"/>
              <a:gd name="T47" fmla="*/ 259834 h 361314"/>
              <a:gd name="T48" fmla="*/ 336682 w 346075"/>
              <a:gd name="T49" fmla="*/ 252275 h 361314"/>
              <a:gd name="T50" fmla="*/ 328166 w 346075"/>
              <a:gd name="T51" fmla="*/ 248707 h 361314"/>
              <a:gd name="T52" fmla="*/ 320470 w 346075"/>
              <a:gd name="T53" fmla="*/ 244579 h 361314"/>
              <a:gd name="T54" fmla="*/ 195904 w 346075"/>
              <a:gd name="T55" fmla="*/ 29279 h 361314"/>
              <a:gd name="T56" fmla="*/ 210890 w 346075"/>
              <a:gd name="T57" fmla="*/ 31356 h 361314"/>
              <a:gd name="T58" fmla="*/ 247552 w 346075"/>
              <a:gd name="T59" fmla="*/ 77414 h 361314"/>
              <a:gd name="T60" fmla="*/ 289082 w 346075"/>
              <a:gd name="T61" fmla="*/ 113138 h 361314"/>
              <a:gd name="T62" fmla="*/ 306741 w 346075"/>
              <a:gd name="T63" fmla="*/ 113049 h 361314"/>
              <a:gd name="T64" fmla="*/ 339852 w 346075"/>
              <a:gd name="T65" fmla="*/ 66814 h 361314"/>
              <a:gd name="T66" fmla="*/ 332840 w 346075"/>
              <a:gd name="T67" fmla="*/ 44545 h 361314"/>
              <a:gd name="T68" fmla="*/ 319527 w 346075"/>
              <a:gd name="T69" fmla="*/ 29279 h 36131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46075" h="361314">
                <a:moveTo>
                  <a:pt x="212403" y="0"/>
                </a:moveTo>
                <a:lnTo>
                  <a:pt x="163069" y="4435"/>
                </a:lnTo>
                <a:lnTo>
                  <a:pt x="118995" y="17729"/>
                </a:lnTo>
                <a:lnTo>
                  <a:pt x="81098" y="38563"/>
                </a:lnTo>
                <a:lnTo>
                  <a:pt x="50315" y="65571"/>
                </a:lnTo>
                <a:lnTo>
                  <a:pt x="27016" y="96662"/>
                </a:lnTo>
                <a:lnTo>
                  <a:pt x="6493" y="146277"/>
                </a:lnTo>
                <a:lnTo>
                  <a:pt x="0" y="190546"/>
                </a:lnTo>
                <a:lnTo>
                  <a:pt x="580" y="202274"/>
                </a:lnTo>
                <a:lnTo>
                  <a:pt x="9274" y="244579"/>
                </a:lnTo>
                <a:lnTo>
                  <a:pt x="28424" y="286654"/>
                </a:lnTo>
                <a:lnTo>
                  <a:pt x="65163" y="323875"/>
                </a:lnTo>
                <a:lnTo>
                  <a:pt x="101464" y="343980"/>
                </a:lnTo>
                <a:lnTo>
                  <a:pt x="142084" y="356971"/>
                </a:lnTo>
                <a:lnTo>
                  <a:pt x="183123" y="361299"/>
                </a:lnTo>
                <a:lnTo>
                  <a:pt x="214492" y="359418"/>
                </a:lnTo>
                <a:lnTo>
                  <a:pt x="268729" y="344363"/>
                </a:lnTo>
                <a:lnTo>
                  <a:pt x="311061" y="315440"/>
                </a:lnTo>
                <a:lnTo>
                  <a:pt x="322166" y="303151"/>
                </a:lnTo>
                <a:lnTo>
                  <a:pt x="218184" y="303151"/>
                </a:lnTo>
                <a:lnTo>
                  <a:pt x="195096" y="300612"/>
                </a:lnTo>
                <a:lnTo>
                  <a:pt x="152720" y="280298"/>
                </a:lnTo>
                <a:lnTo>
                  <a:pt x="117095" y="240444"/>
                </a:lnTo>
                <a:lnTo>
                  <a:pt x="98427" y="185689"/>
                </a:lnTo>
                <a:lnTo>
                  <a:pt x="96093" y="153011"/>
                </a:lnTo>
                <a:lnTo>
                  <a:pt x="98000" y="125861"/>
                </a:lnTo>
                <a:lnTo>
                  <a:pt x="113261" y="80595"/>
                </a:lnTo>
                <a:lnTo>
                  <a:pt x="142394" y="47962"/>
                </a:lnTo>
                <a:lnTo>
                  <a:pt x="177036" y="31356"/>
                </a:lnTo>
                <a:lnTo>
                  <a:pt x="195904" y="29279"/>
                </a:lnTo>
                <a:lnTo>
                  <a:pt x="319527" y="29279"/>
                </a:lnTo>
                <a:lnTo>
                  <a:pt x="311804" y="22267"/>
                </a:lnTo>
                <a:lnTo>
                  <a:pt x="295075" y="12525"/>
                </a:lnTo>
                <a:lnTo>
                  <a:pt x="272934" y="5566"/>
                </a:lnTo>
                <a:lnTo>
                  <a:pt x="245378" y="1391"/>
                </a:lnTo>
                <a:lnTo>
                  <a:pt x="212403" y="0"/>
                </a:lnTo>
                <a:close/>
              </a:path>
              <a:path w="346075" h="361314">
                <a:moveTo>
                  <a:pt x="320470" y="244579"/>
                </a:moveTo>
                <a:lnTo>
                  <a:pt x="317693" y="247650"/>
                </a:lnTo>
                <a:lnTo>
                  <a:pt x="313914" y="251902"/>
                </a:lnTo>
                <a:lnTo>
                  <a:pt x="306951" y="259841"/>
                </a:lnTo>
                <a:lnTo>
                  <a:pt x="294957" y="273598"/>
                </a:lnTo>
                <a:lnTo>
                  <a:pt x="289251" y="279503"/>
                </a:lnTo>
                <a:lnTo>
                  <a:pt x="249503" y="300129"/>
                </a:lnTo>
                <a:lnTo>
                  <a:pt x="218184" y="303151"/>
                </a:lnTo>
                <a:lnTo>
                  <a:pt x="322166" y="303151"/>
                </a:lnTo>
                <a:lnTo>
                  <a:pt x="326551" y="298299"/>
                </a:lnTo>
                <a:lnTo>
                  <a:pt x="338070" y="279764"/>
                </a:lnTo>
                <a:lnTo>
                  <a:pt x="345621" y="259834"/>
                </a:lnTo>
                <a:lnTo>
                  <a:pt x="341780" y="255719"/>
                </a:lnTo>
                <a:lnTo>
                  <a:pt x="336682" y="252275"/>
                </a:lnTo>
                <a:lnTo>
                  <a:pt x="330366" y="249528"/>
                </a:lnTo>
                <a:lnTo>
                  <a:pt x="328166" y="248707"/>
                </a:lnTo>
                <a:lnTo>
                  <a:pt x="324858" y="247053"/>
                </a:lnTo>
                <a:lnTo>
                  <a:pt x="320470" y="244579"/>
                </a:lnTo>
                <a:close/>
              </a:path>
              <a:path w="346075" h="361314">
                <a:moveTo>
                  <a:pt x="319527" y="29279"/>
                </a:moveTo>
                <a:lnTo>
                  <a:pt x="195904" y="29279"/>
                </a:lnTo>
                <a:lnTo>
                  <a:pt x="203667" y="29796"/>
                </a:lnTo>
                <a:lnTo>
                  <a:pt x="210890" y="31356"/>
                </a:lnTo>
                <a:lnTo>
                  <a:pt x="242515" y="65173"/>
                </a:lnTo>
                <a:lnTo>
                  <a:pt x="247552" y="77414"/>
                </a:lnTo>
                <a:lnTo>
                  <a:pt x="253187" y="87748"/>
                </a:lnTo>
                <a:lnTo>
                  <a:pt x="289082" y="113138"/>
                </a:lnTo>
                <a:lnTo>
                  <a:pt x="297369" y="113835"/>
                </a:lnTo>
                <a:lnTo>
                  <a:pt x="306741" y="113049"/>
                </a:lnTo>
                <a:lnTo>
                  <a:pt x="337018" y="86355"/>
                </a:lnTo>
                <a:lnTo>
                  <a:pt x="339852" y="66814"/>
                </a:lnTo>
                <a:lnTo>
                  <a:pt x="338099" y="55680"/>
                </a:lnTo>
                <a:lnTo>
                  <a:pt x="332840" y="44545"/>
                </a:lnTo>
                <a:lnTo>
                  <a:pt x="324075" y="33408"/>
                </a:lnTo>
                <a:lnTo>
                  <a:pt x="319527" y="29279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95" name="object 42">
            <a:extLst>
              <a:ext uri="{FF2B5EF4-FFF2-40B4-BE49-F238E27FC236}">
                <a16:creationId xmlns:a16="http://schemas.microsoft.com/office/drawing/2014/main" id="{BDB9D369-0814-498B-8557-03D8C163FDB9}"/>
              </a:ext>
            </a:extLst>
          </p:cNvPr>
          <p:cNvSpPr>
            <a:spLocks/>
          </p:cNvSpPr>
          <p:nvPr userDrawn="1"/>
        </p:nvSpPr>
        <p:spPr bwMode="auto">
          <a:xfrm>
            <a:off x="19034125" y="1511300"/>
            <a:ext cx="404813" cy="538163"/>
          </a:xfrm>
          <a:custGeom>
            <a:avLst/>
            <a:gdLst>
              <a:gd name="T0" fmla="*/ 35650 w 404494"/>
              <a:gd name="T1" fmla="*/ 465238 h 539114"/>
              <a:gd name="T2" fmla="*/ 24741 w 404494"/>
              <a:gd name="T3" fmla="*/ 504824 h 539114"/>
              <a:gd name="T4" fmla="*/ 83996 w 404494"/>
              <a:gd name="T5" fmla="*/ 539065 h 539114"/>
              <a:gd name="T6" fmla="*/ 123719 w 404494"/>
              <a:gd name="T7" fmla="*/ 532463 h 539114"/>
              <a:gd name="T8" fmla="*/ 174130 w 404494"/>
              <a:gd name="T9" fmla="*/ 473481 h 539114"/>
              <a:gd name="T10" fmla="*/ 120698 w 404494"/>
              <a:gd name="T11" fmla="*/ 470323 h 539114"/>
              <a:gd name="T12" fmla="*/ 101022 w 404494"/>
              <a:gd name="T13" fmla="*/ 455511 h 539114"/>
              <a:gd name="T14" fmla="*/ 79369 w 404494"/>
              <a:gd name="T15" fmla="*/ 445822 h 539114"/>
              <a:gd name="T16" fmla="*/ 27215 w 404494"/>
              <a:gd name="T17" fmla="*/ 820 h 539114"/>
              <a:gd name="T18" fmla="*/ 9549 w 404494"/>
              <a:gd name="T19" fmla="*/ 1641 h 539114"/>
              <a:gd name="T20" fmla="*/ 1106 w 404494"/>
              <a:gd name="T21" fmla="*/ 8901 h 539114"/>
              <a:gd name="T22" fmla="*/ 22851 w 404494"/>
              <a:gd name="T23" fmla="*/ 27911 h 539114"/>
              <a:gd name="T24" fmla="*/ 92680 w 404494"/>
              <a:gd name="T25" fmla="*/ 151786 h 539114"/>
              <a:gd name="T26" fmla="*/ 188905 w 404494"/>
              <a:gd name="T27" fmla="*/ 366658 h 539114"/>
              <a:gd name="T28" fmla="*/ 142704 w 404494"/>
              <a:gd name="T29" fmla="*/ 465648 h 539114"/>
              <a:gd name="T30" fmla="*/ 174130 w 404494"/>
              <a:gd name="T31" fmla="*/ 473481 h 539114"/>
              <a:gd name="T32" fmla="*/ 226104 w 404494"/>
              <a:gd name="T33" fmla="*/ 356251 h 539114"/>
              <a:gd name="T34" fmla="*/ 235503 w 404494"/>
              <a:gd name="T35" fmla="*/ 251181 h 539114"/>
              <a:gd name="T36" fmla="*/ 200108 w 404494"/>
              <a:gd name="T37" fmla="*/ 178699 h 539114"/>
              <a:gd name="T38" fmla="*/ 175984 w 404494"/>
              <a:gd name="T39" fmla="*/ 125389 h 539114"/>
              <a:gd name="T40" fmla="*/ 144358 w 404494"/>
              <a:gd name="T41" fmla="*/ 56519 h 539114"/>
              <a:gd name="T42" fmla="*/ 141051 w 404494"/>
              <a:gd name="T43" fmla="*/ 46623 h 539114"/>
              <a:gd name="T44" fmla="*/ 139956 w 404494"/>
              <a:gd name="T45" fmla="*/ 37261 h 539114"/>
              <a:gd name="T46" fmla="*/ 146409 w 404494"/>
              <a:gd name="T47" fmla="*/ 34240 h 539114"/>
              <a:gd name="T48" fmla="*/ 153285 w 404494"/>
              <a:gd name="T49" fmla="*/ 33071 h 539114"/>
              <a:gd name="T50" fmla="*/ 164002 w 404494"/>
              <a:gd name="T51" fmla="*/ 30933 h 539114"/>
              <a:gd name="T52" fmla="*/ 175701 w 404494"/>
              <a:gd name="T53" fmla="*/ 29279 h 539114"/>
              <a:gd name="T54" fmla="*/ 180363 w 404494"/>
              <a:gd name="T55" fmla="*/ 25151 h 539114"/>
              <a:gd name="T56" fmla="*/ 181893 w 404494"/>
              <a:gd name="T57" fmla="*/ 5358 h 539114"/>
              <a:gd name="T58" fmla="*/ 96093 w 404494"/>
              <a:gd name="T59" fmla="*/ 3704 h 539114"/>
              <a:gd name="T60" fmla="*/ 69083 w 404494"/>
              <a:gd name="T61" fmla="*/ 3088 h 539114"/>
              <a:gd name="T62" fmla="*/ 30933 w 404494"/>
              <a:gd name="T63" fmla="*/ 957 h 539114"/>
              <a:gd name="T64" fmla="*/ 266847 w 404494"/>
              <a:gd name="T65" fmla="*/ 4115 h 539114"/>
              <a:gd name="T66" fmla="*/ 257360 w 404494"/>
              <a:gd name="T67" fmla="*/ 4388 h 539114"/>
              <a:gd name="T68" fmla="*/ 248284 w 404494"/>
              <a:gd name="T69" fmla="*/ 9809 h 539114"/>
              <a:gd name="T70" fmla="*/ 247892 w 404494"/>
              <a:gd name="T71" fmla="*/ 17095 h 539114"/>
              <a:gd name="T72" fmla="*/ 279941 w 404494"/>
              <a:gd name="T73" fmla="*/ 32858 h 539114"/>
              <a:gd name="T74" fmla="*/ 306296 w 404494"/>
              <a:gd name="T75" fmla="*/ 63556 h 539114"/>
              <a:gd name="T76" fmla="*/ 254240 w 404494"/>
              <a:gd name="T77" fmla="*/ 203650 h 539114"/>
              <a:gd name="T78" fmla="*/ 235503 w 404494"/>
              <a:gd name="T79" fmla="*/ 251181 h 539114"/>
              <a:gd name="T80" fmla="*/ 295106 w 404494"/>
              <a:gd name="T81" fmla="*/ 191938 h 539114"/>
              <a:gd name="T82" fmla="*/ 334703 w 404494"/>
              <a:gd name="T83" fmla="*/ 88161 h 539114"/>
              <a:gd name="T84" fmla="*/ 393326 w 404494"/>
              <a:gd name="T85" fmla="*/ 27153 h 539114"/>
              <a:gd name="T86" fmla="*/ 403770 w 404494"/>
              <a:gd name="T87" fmla="*/ 22789 h 539114"/>
              <a:gd name="T88" fmla="*/ 404032 w 404494"/>
              <a:gd name="T89" fmla="*/ 8901 h 539114"/>
              <a:gd name="T90" fmla="*/ 322521 w 404494"/>
              <a:gd name="T91" fmla="*/ 7012 h 539114"/>
              <a:gd name="T92" fmla="*/ 266847 w 404494"/>
              <a:gd name="T93" fmla="*/ 4115 h 539114"/>
              <a:gd name="T94" fmla="*/ 397327 w 404494"/>
              <a:gd name="T95" fmla="*/ 333 h 539114"/>
              <a:gd name="T96" fmla="*/ 381243 w 404494"/>
              <a:gd name="T97" fmla="*/ 1774 h 539114"/>
              <a:gd name="T98" fmla="*/ 341702 w 404494"/>
              <a:gd name="T99" fmla="*/ 5978 h 539114"/>
              <a:gd name="T100" fmla="*/ 322521 w 404494"/>
              <a:gd name="T101" fmla="*/ 7012 h 539114"/>
              <a:gd name="T102" fmla="*/ 403360 w 404494"/>
              <a:gd name="T103" fmla="*/ 0 h 539114"/>
              <a:gd name="T104" fmla="*/ 117540 w 404494"/>
              <a:gd name="T105" fmla="*/ 3704 h 539114"/>
              <a:gd name="T106" fmla="*/ 180239 w 404494"/>
              <a:gd name="T107" fmla="*/ 3431 h 539114"/>
              <a:gd name="T108" fmla="*/ 176111 w 404494"/>
              <a:gd name="T109" fmla="*/ 0 h 53911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04494" h="539114">
                <a:moveTo>
                  <a:pt x="69698" y="444612"/>
                </a:moveTo>
                <a:lnTo>
                  <a:pt x="35650" y="465238"/>
                </a:lnTo>
                <a:lnTo>
                  <a:pt x="24741" y="497402"/>
                </a:lnTo>
                <a:lnTo>
                  <a:pt x="24741" y="504824"/>
                </a:lnTo>
                <a:lnTo>
                  <a:pt x="54513" y="533520"/>
                </a:lnTo>
                <a:lnTo>
                  <a:pt x="83996" y="539065"/>
                </a:lnTo>
                <a:lnTo>
                  <a:pt x="85376" y="539065"/>
                </a:lnTo>
                <a:lnTo>
                  <a:pt x="123719" y="532463"/>
                </a:lnTo>
                <a:lnTo>
                  <a:pt x="161566" y="494413"/>
                </a:lnTo>
                <a:lnTo>
                  <a:pt x="174130" y="473481"/>
                </a:lnTo>
                <a:lnTo>
                  <a:pt x="126890" y="473481"/>
                </a:lnTo>
                <a:lnTo>
                  <a:pt x="120698" y="470323"/>
                </a:lnTo>
                <a:lnTo>
                  <a:pt x="113014" y="463995"/>
                </a:lnTo>
                <a:lnTo>
                  <a:pt x="101022" y="455511"/>
                </a:lnTo>
                <a:lnTo>
                  <a:pt x="89808" y="449455"/>
                </a:lnTo>
                <a:lnTo>
                  <a:pt x="79369" y="445822"/>
                </a:lnTo>
                <a:lnTo>
                  <a:pt x="69698" y="444612"/>
                </a:lnTo>
                <a:close/>
              </a:path>
              <a:path w="404494" h="539114">
                <a:moveTo>
                  <a:pt x="27215" y="820"/>
                </a:moveTo>
                <a:lnTo>
                  <a:pt x="17592" y="820"/>
                </a:lnTo>
                <a:lnTo>
                  <a:pt x="9549" y="1641"/>
                </a:lnTo>
                <a:lnTo>
                  <a:pt x="0" y="3244"/>
                </a:lnTo>
                <a:lnTo>
                  <a:pt x="1106" y="8901"/>
                </a:lnTo>
                <a:lnTo>
                  <a:pt x="16200" y="25984"/>
                </a:lnTo>
                <a:lnTo>
                  <a:pt x="22851" y="27911"/>
                </a:lnTo>
                <a:lnTo>
                  <a:pt x="59988" y="80970"/>
                </a:lnTo>
                <a:lnTo>
                  <a:pt x="92680" y="151786"/>
                </a:lnTo>
                <a:lnTo>
                  <a:pt x="112803" y="198578"/>
                </a:lnTo>
                <a:lnTo>
                  <a:pt x="188905" y="366658"/>
                </a:lnTo>
                <a:lnTo>
                  <a:pt x="172192" y="406045"/>
                </a:lnTo>
                <a:lnTo>
                  <a:pt x="142704" y="465648"/>
                </a:lnTo>
                <a:lnTo>
                  <a:pt x="136239" y="473481"/>
                </a:lnTo>
                <a:lnTo>
                  <a:pt x="174130" y="473481"/>
                </a:lnTo>
                <a:lnTo>
                  <a:pt x="178586" y="465237"/>
                </a:lnTo>
                <a:lnTo>
                  <a:pt x="226104" y="356251"/>
                </a:lnTo>
                <a:lnTo>
                  <a:pt x="270228" y="251181"/>
                </a:lnTo>
                <a:lnTo>
                  <a:pt x="235503" y="251181"/>
                </a:lnTo>
                <a:lnTo>
                  <a:pt x="212338" y="203519"/>
                </a:lnTo>
                <a:lnTo>
                  <a:pt x="200108" y="178699"/>
                </a:lnTo>
                <a:lnTo>
                  <a:pt x="187969" y="152613"/>
                </a:lnTo>
                <a:lnTo>
                  <a:pt x="175984" y="125389"/>
                </a:lnTo>
                <a:lnTo>
                  <a:pt x="164151" y="97026"/>
                </a:lnTo>
                <a:lnTo>
                  <a:pt x="144358" y="56519"/>
                </a:lnTo>
                <a:lnTo>
                  <a:pt x="142704" y="52131"/>
                </a:lnTo>
                <a:lnTo>
                  <a:pt x="141051" y="46623"/>
                </a:lnTo>
                <a:lnTo>
                  <a:pt x="139397" y="40021"/>
                </a:lnTo>
                <a:lnTo>
                  <a:pt x="139956" y="37261"/>
                </a:lnTo>
                <a:lnTo>
                  <a:pt x="142294" y="35334"/>
                </a:lnTo>
                <a:lnTo>
                  <a:pt x="146409" y="34240"/>
                </a:lnTo>
                <a:lnTo>
                  <a:pt x="149990" y="33680"/>
                </a:lnTo>
                <a:lnTo>
                  <a:pt x="153285" y="33071"/>
                </a:lnTo>
                <a:lnTo>
                  <a:pt x="159339" y="31691"/>
                </a:lnTo>
                <a:lnTo>
                  <a:pt x="164002" y="30933"/>
                </a:lnTo>
                <a:lnTo>
                  <a:pt x="172531" y="29826"/>
                </a:lnTo>
                <a:lnTo>
                  <a:pt x="175701" y="29279"/>
                </a:lnTo>
                <a:lnTo>
                  <a:pt x="179829" y="28458"/>
                </a:lnTo>
                <a:lnTo>
                  <a:pt x="180363" y="25151"/>
                </a:lnTo>
                <a:lnTo>
                  <a:pt x="181102" y="16834"/>
                </a:lnTo>
                <a:lnTo>
                  <a:pt x="181893" y="5358"/>
                </a:lnTo>
                <a:lnTo>
                  <a:pt x="180474" y="3704"/>
                </a:lnTo>
                <a:lnTo>
                  <a:pt x="96093" y="3704"/>
                </a:lnTo>
                <a:lnTo>
                  <a:pt x="83466" y="3550"/>
                </a:lnTo>
                <a:lnTo>
                  <a:pt x="69083" y="3088"/>
                </a:lnTo>
                <a:lnTo>
                  <a:pt x="52947" y="2315"/>
                </a:lnTo>
                <a:lnTo>
                  <a:pt x="30933" y="957"/>
                </a:lnTo>
                <a:lnTo>
                  <a:pt x="27215" y="820"/>
                </a:lnTo>
                <a:close/>
              </a:path>
              <a:path w="404494" h="539114">
                <a:moveTo>
                  <a:pt x="266847" y="4115"/>
                </a:moveTo>
                <a:lnTo>
                  <a:pt x="263266" y="4115"/>
                </a:lnTo>
                <a:lnTo>
                  <a:pt x="257360" y="4388"/>
                </a:lnTo>
                <a:lnTo>
                  <a:pt x="249117" y="4935"/>
                </a:lnTo>
                <a:lnTo>
                  <a:pt x="248284" y="9809"/>
                </a:lnTo>
                <a:lnTo>
                  <a:pt x="247874" y="13315"/>
                </a:lnTo>
                <a:lnTo>
                  <a:pt x="247892" y="17095"/>
                </a:lnTo>
                <a:lnTo>
                  <a:pt x="272284" y="31740"/>
                </a:lnTo>
                <a:lnTo>
                  <a:pt x="279941" y="32858"/>
                </a:lnTo>
                <a:lnTo>
                  <a:pt x="306856" y="59963"/>
                </a:lnTo>
                <a:lnTo>
                  <a:pt x="306296" y="63556"/>
                </a:lnTo>
                <a:lnTo>
                  <a:pt x="282770" y="129438"/>
                </a:lnTo>
                <a:lnTo>
                  <a:pt x="254240" y="203650"/>
                </a:lnTo>
                <a:lnTo>
                  <a:pt x="238412" y="244227"/>
                </a:lnTo>
                <a:lnTo>
                  <a:pt x="235503" y="251181"/>
                </a:lnTo>
                <a:lnTo>
                  <a:pt x="270228" y="251181"/>
                </a:lnTo>
                <a:lnTo>
                  <a:pt x="295106" y="191938"/>
                </a:lnTo>
                <a:lnTo>
                  <a:pt x="324871" y="112256"/>
                </a:lnTo>
                <a:lnTo>
                  <a:pt x="334703" y="88161"/>
                </a:lnTo>
                <a:lnTo>
                  <a:pt x="353379" y="43726"/>
                </a:lnTo>
                <a:lnTo>
                  <a:pt x="393326" y="27153"/>
                </a:lnTo>
                <a:lnTo>
                  <a:pt x="398834" y="25251"/>
                </a:lnTo>
                <a:lnTo>
                  <a:pt x="403770" y="22789"/>
                </a:lnTo>
                <a:lnTo>
                  <a:pt x="404085" y="18860"/>
                </a:lnTo>
                <a:lnTo>
                  <a:pt x="404032" y="8901"/>
                </a:lnTo>
                <a:lnTo>
                  <a:pt x="403932" y="7012"/>
                </a:lnTo>
                <a:lnTo>
                  <a:pt x="322521" y="7012"/>
                </a:lnTo>
                <a:lnTo>
                  <a:pt x="300254" y="6179"/>
                </a:lnTo>
                <a:lnTo>
                  <a:pt x="266847" y="4115"/>
                </a:lnTo>
                <a:close/>
              </a:path>
              <a:path w="404494" h="539114">
                <a:moveTo>
                  <a:pt x="403360" y="0"/>
                </a:moveTo>
                <a:lnTo>
                  <a:pt x="397327" y="333"/>
                </a:lnTo>
                <a:lnTo>
                  <a:pt x="389954" y="924"/>
                </a:lnTo>
                <a:lnTo>
                  <a:pt x="381243" y="1774"/>
                </a:lnTo>
                <a:lnTo>
                  <a:pt x="355160" y="4688"/>
                </a:lnTo>
                <a:lnTo>
                  <a:pt x="341702" y="5978"/>
                </a:lnTo>
                <a:lnTo>
                  <a:pt x="330822" y="6753"/>
                </a:lnTo>
                <a:lnTo>
                  <a:pt x="322521" y="7012"/>
                </a:lnTo>
                <a:lnTo>
                  <a:pt x="403932" y="7012"/>
                </a:lnTo>
                <a:lnTo>
                  <a:pt x="403360" y="0"/>
                </a:lnTo>
                <a:close/>
              </a:path>
              <a:path w="404494" h="539114">
                <a:moveTo>
                  <a:pt x="176111" y="0"/>
                </a:moveTo>
                <a:lnTo>
                  <a:pt x="117540" y="3704"/>
                </a:lnTo>
                <a:lnTo>
                  <a:pt x="180474" y="3704"/>
                </a:lnTo>
                <a:lnTo>
                  <a:pt x="180239" y="3431"/>
                </a:lnTo>
                <a:lnTo>
                  <a:pt x="178295" y="1628"/>
                </a:lnTo>
                <a:lnTo>
                  <a:pt x="176111" y="0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89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ヒラギノ角ゴ Pro W3" pitchFamily="-89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ヒラギノ角ゴ Pro W3" pitchFamily="-89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ヒラギノ角ゴ Pro W3" pitchFamily="-89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ヒラギノ角ゴ Pro W3" pitchFamily="-89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BD7886B1-56C1-4D6B-92C8-AB479B9C2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2713" y="606425"/>
            <a:ext cx="173386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F41D1D79-B518-42F2-81F3-BAB99D87E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82713" y="3035300"/>
            <a:ext cx="17338675" cy="72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D8211-9E19-40FE-9C86-D18EF5755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713" y="10571163"/>
            <a:ext cx="4522787" cy="6064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A72DB9-56D2-4992-A45E-4C748FB62FA4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6D8F-DD7D-4B54-9C89-276D97134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563" y="10571163"/>
            <a:ext cx="6784975" cy="606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32B1F-C496-453C-B762-286FC7278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600" y="10571163"/>
            <a:ext cx="4522788" cy="6064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2BBF38-6278-4C23-873A-FC42B5D5D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9" name="object 2">
            <a:extLst>
              <a:ext uri="{FF2B5EF4-FFF2-40B4-BE49-F238E27FC236}">
                <a16:creationId xmlns:a16="http://schemas.microsoft.com/office/drawing/2014/main" id="{046C0839-96EF-4A48-A697-A021BB37E0B5}"/>
              </a:ext>
            </a:extLst>
          </p:cNvPr>
          <p:cNvSpPr>
            <a:spLocks/>
          </p:cNvSpPr>
          <p:nvPr userDrawn="1"/>
        </p:nvSpPr>
        <p:spPr bwMode="auto">
          <a:xfrm>
            <a:off x="615950" y="10998200"/>
            <a:ext cx="15044738" cy="100013"/>
          </a:xfrm>
          <a:custGeom>
            <a:avLst/>
            <a:gdLst>
              <a:gd name="T0" fmla="*/ 15043791 w 15044419"/>
              <a:gd name="T1" fmla="*/ 0 h 99695"/>
              <a:gd name="T2" fmla="*/ 0 w 15044419"/>
              <a:gd name="T3" fmla="*/ 0 h 99695"/>
              <a:gd name="T4" fmla="*/ 0 w 15044419"/>
              <a:gd name="T5" fmla="*/ 99463 h 99695"/>
              <a:gd name="T6" fmla="*/ 15043791 w 15044419"/>
              <a:gd name="T7" fmla="*/ 99463 h 99695"/>
              <a:gd name="T8" fmla="*/ 15043791 w 15044419"/>
              <a:gd name="T9" fmla="*/ 0 h 996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044419" h="99695">
                <a:moveTo>
                  <a:pt x="15043791" y="0"/>
                </a:moveTo>
                <a:lnTo>
                  <a:pt x="0" y="0"/>
                </a:lnTo>
                <a:lnTo>
                  <a:pt x="0" y="99463"/>
                </a:lnTo>
                <a:lnTo>
                  <a:pt x="15043791" y="99463"/>
                </a:lnTo>
                <a:lnTo>
                  <a:pt x="15043791" y="0"/>
                </a:lnTo>
                <a:close/>
              </a:path>
            </a:pathLst>
          </a:custGeom>
          <a:solidFill>
            <a:srgbClr val="043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0" name="object 3">
            <a:extLst>
              <a:ext uri="{FF2B5EF4-FFF2-40B4-BE49-F238E27FC236}">
                <a16:creationId xmlns:a16="http://schemas.microsoft.com/office/drawing/2014/main" id="{99ED4455-1FFE-4A79-8B61-05AE50BC874E}"/>
              </a:ext>
            </a:extLst>
          </p:cNvPr>
          <p:cNvSpPr>
            <a:spLocks/>
          </p:cNvSpPr>
          <p:nvPr userDrawn="1"/>
        </p:nvSpPr>
        <p:spPr bwMode="auto">
          <a:xfrm>
            <a:off x="615950" y="9866313"/>
            <a:ext cx="11720513" cy="1020762"/>
          </a:xfrm>
          <a:custGeom>
            <a:avLst/>
            <a:gdLst>
              <a:gd name="T0" fmla="*/ 11720331 w 11720830"/>
              <a:gd name="T1" fmla="*/ 0 h 1021079"/>
              <a:gd name="T2" fmla="*/ 0 w 11720830"/>
              <a:gd name="T3" fmla="*/ 0 h 1021079"/>
              <a:gd name="T4" fmla="*/ 0 w 11720830"/>
              <a:gd name="T5" fmla="*/ 1020926 h 1021079"/>
              <a:gd name="T6" fmla="*/ 9269959 w 11720830"/>
              <a:gd name="T7" fmla="*/ 1020926 h 1021079"/>
              <a:gd name="T8" fmla="*/ 11720331 w 11720830"/>
              <a:gd name="T9" fmla="*/ 0 h 1021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720830" h="1021079">
                <a:moveTo>
                  <a:pt x="11720331" y="0"/>
                </a:moveTo>
                <a:lnTo>
                  <a:pt x="0" y="0"/>
                </a:lnTo>
                <a:lnTo>
                  <a:pt x="0" y="1020926"/>
                </a:lnTo>
                <a:lnTo>
                  <a:pt x="9269959" y="1020926"/>
                </a:lnTo>
                <a:lnTo>
                  <a:pt x="11720331" y="0"/>
                </a:lnTo>
                <a:close/>
              </a:path>
            </a:pathLst>
          </a:custGeom>
          <a:solidFill>
            <a:srgbClr val="053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1" name="object 4">
            <a:extLst>
              <a:ext uri="{FF2B5EF4-FFF2-40B4-BE49-F238E27FC236}">
                <a16:creationId xmlns:a16="http://schemas.microsoft.com/office/drawing/2014/main" id="{205FE16A-1E2C-499C-BF52-37967E35B6A9}"/>
              </a:ext>
            </a:extLst>
          </p:cNvPr>
          <p:cNvSpPr>
            <a:spLocks/>
          </p:cNvSpPr>
          <p:nvPr userDrawn="1"/>
        </p:nvSpPr>
        <p:spPr bwMode="auto">
          <a:xfrm>
            <a:off x="10017125" y="9866313"/>
            <a:ext cx="5641975" cy="1020762"/>
          </a:xfrm>
          <a:custGeom>
            <a:avLst/>
            <a:gdLst>
              <a:gd name="T0" fmla="*/ 5642590 w 5642609"/>
              <a:gd name="T1" fmla="*/ 0 h 1021079"/>
              <a:gd name="T2" fmla="*/ 2450049 w 5642609"/>
              <a:gd name="T3" fmla="*/ 0 h 1021079"/>
              <a:gd name="T4" fmla="*/ 0 w 5642609"/>
              <a:gd name="T5" fmla="*/ 1020926 h 1021079"/>
              <a:gd name="T6" fmla="*/ 5642590 w 5642609"/>
              <a:gd name="T7" fmla="*/ 1020926 h 1021079"/>
              <a:gd name="T8" fmla="*/ 5642590 w 5642609"/>
              <a:gd name="T9" fmla="*/ 0 h 1021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42609" h="1021079">
                <a:moveTo>
                  <a:pt x="5642590" y="0"/>
                </a:moveTo>
                <a:lnTo>
                  <a:pt x="2450049" y="0"/>
                </a:lnTo>
                <a:lnTo>
                  <a:pt x="0" y="1020926"/>
                </a:lnTo>
                <a:lnTo>
                  <a:pt x="5642590" y="1020926"/>
                </a:lnTo>
                <a:lnTo>
                  <a:pt x="5642590" y="0"/>
                </a:lnTo>
                <a:close/>
              </a:path>
            </a:pathLst>
          </a:custGeom>
          <a:solidFill>
            <a:srgbClr val="043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2" name="object 5">
            <a:extLst>
              <a:ext uri="{FF2B5EF4-FFF2-40B4-BE49-F238E27FC236}">
                <a16:creationId xmlns:a16="http://schemas.microsoft.com/office/drawing/2014/main" id="{0AA6B5EA-C607-4FF9-9705-2F3DA7AE40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134975" y="10317163"/>
            <a:ext cx="1703388" cy="18256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9pPr>
          </a:lstStyle>
          <a:p>
            <a:pPr eaLnBrk="1" hangingPunct="1"/>
            <a:endParaRPr lang="ga-IE" altLang="en-US"/>
          </a:p>
        </p:txBody>
      </p:sp>
      <p:sp>
        <p:nvSpPr>
          <p:cNvPr id="3083" name="object 6">
            <a:extLst>
              <a:ext uri="{FF2B5EF4-FFF2-40B4-BE49-F238E27FC236}">
                <a16:creationId xmlns:a16="http://schemas.microsoft.com/office/drawing/2014/main" id="{E1EBD5E5-4EDA-4CFF-8AC5-18FB8EAEF18F}"/>
              </a:ext>
            </a:extLst>
          </p:cNvPr>
          <p:cNvSpPr>
            <a:spLocks/>
          </p:cNvSpPr>
          <p:nvPr userDrawn="1"/>
        </p:nvSpPr>
        <p:spPr bwMode="auto">
          <a:xfrm>
            <a:off x="14841538" y="10437813"/>
            <a:ext cx="20637" cy="20637"/>
          </a:xfrm>
          <a:custGeom>
            <a:avLst/>
            <a:gdLst>
              <a:gd name="T0" fmla="*/ 0 w 19684"/>
              <a:gd name="T1" fmla="*/ 0 h 20320"/>
              <a:gd name="T2" fmla="*/ 19420 w 19684"/>
              <a:gd name="T3" fmla="*/ 0 h 20320"/>
              <a:gd name="T4" fmla="*/ 19420 w 19684"/>
              <a:gd name="T5" fmla="*/ 20253 h 20320"/>
              <a:gd name="T6" fmla="*/ 0 w 19684"/>
              <a:gd name="T7" fmla="*/ 20253 h 20320"/>
              <a:gd name="T8" fmla="*/ 0 w 19684"/>
              <a:gd name="T9" fmla="*/ 0 h 20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684" h="20320">
                <a:moveTo>
                  <a:pt x="0" y="0"/>
                </a:moveTo>
                <a:lnTo>
                  <a:pt x="19420" y="0"/>
                </a:lnTo>
                <a:lnTo>
                  <a:pt x="19420" y="20253"/>
                </a:lnTo>
                <a:lnTo>
                  <a:pt x="0" y="202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4" name="object 7">
            <a:extLst>
              <a:ext uri="{FF2B5EF4-FFF2-40B4-BE49-F238E27FC236}">
                <a16:creationId xmlns:a16="http://schemas.microsoft.com/office/drawing/2014/main" id="{00E6CE86-7A67-4AE5-9651-7A9913678017}"/>
              </a:ext>
            </a:extLst>
          </p:cNvPr>
          <p:cNvSpPr>
            <a:spLocks/>
          </p:cNvSpPr>
          <p:nvPr userDrawn="1"/>
        </p:nvSpPr>
        <p:spPr bwMode="auto">
          <a:xfrm>
            <a:off x="14898688" y="10358438"/>
            <a:ext cx="0" cy="100012"/>
          </a:xfrm>
          <a:custGeom>
            <a:avLst/>
            <a:gdLst>
              <a:gd name="T0" fmla="*/ 0 h 99059"/>
              <a:gd name="T1" fmla="*/ 99052 h 99059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99059">
                <a:moveTo>
                  <a:pt x="0" y="0"/>
                </a:moveTo>
                <a:lnTo>
                  <a:pt x="0" y="99052"/>
                </a:lnTo>
              </a:path>
            </a:pathLst>
          </a:custGeom>
          <a:noFill/>
          <a:ln w="1700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5" name="object 8">
            <a:extLst>
              <a:ext uri="{FF2B5EF4-FFF2-40B4-BE49-F238E27FC236}">
                <a16:creationId xmlns:a16="http://schemas.microsoft.com/office/drawing/2014/main" id="{31550005-8398-4E96-B9BE-D89E63AA37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927263" y="10355263"/>
            <a:ext cx="90487" cy="1063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9pPr>
          </a:lstStyle>
          <a:p>
            <a:pPr eaLnBrk="1" hangingPunct="1"/>
            <a:endParaRPr lang="ga-IE" altLang="en-US"/>
          </a:p>
        </p:txBody>
      </p:sp>
      <p:sp>
        <p:nvSpPr>
          <p:cNvPr id="3086" name="object 9">
            <a:extLst>
              <a:ext uri="{FF2B5EF4-FFF2-40B4-BE49-F238E27FC236}">
                <a16:creationId xmlns:a16="http://schemas.microsoft.com/office/drawing/2014/main" id="{E8580966-54A5-4BFA-8D81-ACFC22824E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21038" y="10263188"/>
            <a:ext cx="1068387" cy="3873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9pPr>
          </a:lstStyle>
          <a:p>
            <a:pPr eaLnBrk="1" hangingPunct="1"/>
            <a:endParaRPr lang="ga-IE" altLang="en-US"/>
          </a:p>
        </p:txBody>
      </p:sp>
      <p:sp>
        <p:nvSpPr>
          <p:cNvPr id="3087" name="object 10">
            <a:extLst>
              <a:ext uri="{FF2B5EF4-FFF2-40B4-BE49-F238E27FC236}">
                <a16:creationId xmlns:a16="http://schemas.microsoft.com/office/drawing/2014/main" id="{70AA5209-641F-4DCF-AC23-A8B95822BE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192625" y="10264775"/>
            <a:ext cx="247650" cy="24447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9pPr>
          </a:lstStyle>
          <a:p>
            <a:pPr eaLnBrk="1" hangingPunct="1"/>
            <a:endParaRPr lang="ga-IE" altLang="en-US"/>
          </a:p>
        </p:txBody>
      </p:sp>
      <p:sp>
        <p:nvSpPr>
          <p:cNvPr id="3088" name="object 11">
            <a:extLst>
              <a:ext uri="{FF2B5EF4-FFF2-40B4-BE49-F238E27FC236}">
                <a16:creationId xmlns:a16="http://schemas.microsoft.com/office/drawing/2014/main" id="{F28C06A9-858B-483A-B865-A3A53D03E044}"/>
              </a:ext>
            </a:extLst>
          </p:cNvPr>
          <p:cNvSpPr>
            <a:spLocks/>
          </p:cNvSpPr>
          <p:nvPr userDrawn="1"/>
        </p:nvSpPr>
        <p:spPr bwMode="auto">
          <a:xfrm>
            <a:off x="17468850" y="10125075"/>
            <a:ext cx="296863" cy="390525"/>
          </a:xfrm>
          <a:custGeom>
            <a:avLst/>
            <a:gdLst>
              <a:gd name="T0" fmla="*/ 195581 w 297180"/>
              <a:gd name="T1" fmla="*/ 357395 h 389890"/>
              <a:gd name="T2" fmla="*/ 196235 w 297180"/>
              <a:gd name="T3" fmla="*/ 363462 h 389890"/>
              <a:gd name="T4" fmla="*/ 196153 w 297180"/>
              <a:gd name="T5" fmla="*/ 389174 h 389890"/>
              <a:gd name="T6" fmla="*/ 201213 w 297180"/>
              <a:gd name="T7" fmla="*/ 389746 h 389890"/>
              <a:gd name="T8" fmla="*/ 209158 w 297180"/>
              <a:gd name="T9" fmla="*/ 388216 h 389890"/>
              <a:gd name="T10" fmla="*/ 224242 w 297180"/>
              <a:gd name="T11" fmla="*/ 380967 h 389890"/>
              <a:gd name="T12" fmla="*/ 252203 w 297180"/>
              <a:gd name="T13" fmla="*/ 374082 h 389890"/>
              <a:gd name="T14" fmla="*/ 279031 w 297180"/>
              <a:gd name="T15" fmla="*/ 370437 h 389890"/>
              <a:gd name="T16" fmla="*/ 295094 w 297180"/>
              <a:gd name="T17" fmla="*/ 367093 h 389890"/>
              <a:gd name="T18" fmla="*/ 297108 w 297180"/>
              <a:gd name="T19" fmla="*/ 361063 h 389890"/>
              <a:gd name="T20" fmla="*/ 296966 w 297180"/>
              <a:gd name="T21" fmla="*/ 357395 h 389890"/>
              <a:gd name="T22" fmla="*/ 117291 w 297180"/>
              <a:gd name="T23" fmla="*/ 140814 h 389890"/>
              <a:gd name="T24" fmla="*/ 67136 w 297180"/>
              <a:gd name="T25" fmla="*/ 153075 h 389890"/>
              <a:gd name="T26" fmla="*/ 3333 w 297180"/>
              <a:gd name="T27" fmla="*/ 232500 h 389890"/>
              <a:gd name="T28" fmla="*/ 760 w 297180"/>
              <a:gd name="T29" fmla="*/ 276841 h 389890"/>
              <a:gd name="T30" fmla="*/ 41518 w 297180"/>
              <a:gd name="T31" fmla="*/ 359707 h 389890"/>
              <a:gd name="T32" fmla="*/ 113847 w 297180"/>
              <a:gd name="T33" fmla="*/ 384014 h 389890"/>
              <a:gd name="T34" fmla="*/ 166616 w 297180"/>
              <a:gd name="T35" fmla="*/ 373270 h 389890"/>
              <a:gd name="T36" fmla="*/ 192709 w 297180"/>
              <a:gd name="T37" fmla="*/ 358937 h 389890"/>
              <a:gd name="T38" fmla="*/ 296966 w 297180"/>
              <a:gd name="T39" fmla="*/ 357395 h 389890"/>
              <a:gd name="T40" fmla="*/ 295666 w 297180"/>
              <a:gd name="T41" fmla="*/ 353044 h 389890"/>
              <a:gd name="T42" fmla="*/ 288691 w 297180"/>
              <a:gd name="T43" fmla="*/ 351800 h 389890"/>
              <a:gd name="T44" fmla="*/ 149120 w 297180"/>
              <a:gd name="T45" fmla="*/ 351601 h 389890"/>
              <a:gd name="T46" fmla="*/ 100697 w 297180"/>
              <a:gd name="T47" fmla="*/ 333612 h 389890"/>
              <a:gd name="T48" fmla="*/ 70258 w 297180"/>
              <a:gd name="T49" fmla="*/ 251094 h 389890"/>
              <a:gd name="T50" fmla="*/ 80762 w 297180"/>
              <a:gd name="T51" fmla="*/ 201485 h 389890"/>
              <a:gd name="T52" fmla="*/ 127797 w 297180"/>
              <a:gd name="T53" fmla="*/ 162895 h 389890"/>
              <a:gd name="T54" fmla="*/ 257957 w 297180"/>
              <a:gd name="T55" fmla="*/ 162323 h 389890"/>
              <a:gd name="T56" fmla="*/ 178791 w 297180"/>
              <a:gd name="T57" fmla="*/ 152915 h 389890"/>
              <a:gd name="T58" fmla="*/ 148822 w 297180"/>
              <a:gd name="T59" fmla="*/ 142159 h 389890"/>
              <a:gd name="T60" fmla="*/ 257951 w 297180"/>
              <a:gd name="T61" fmla="*/ 162895 h 389890"/>
              <a:gd name="T62" fmla="*/ 146844 w 297180"/>
              <a:gd name="T63" fmla="*/ 163739 h 389890"/>
              <a:gd name="T64" fmla="*/ 186260 w 297180"/>
              <a:gd name="T65" fmla="*/ 192725 h 389890"/>
              <a:gd name="T66" fmla="*/ 195202 w 297180"/>
              <a:gd name="T67" fmla="*/ 329235 h 389890"/>
              <a:gd name="T68" fmla="*/ 158295 w 297180"/>
              <a:gd name="T69" fmla="*/ 351601 h 389890"/>
              <a:gd name="T70" fmla="*/ 258678 w 297180"/>
              <a:gd name="T71" fmla="*/ 298165 h 389890"/>
              <a:gd name="T72" fmla="*/ 258392 w 297180"/>
              <a:gd name="T73" fmla="*/ 291949 h 389890"/>
              <a:gd name="T74" fmla="*/ 257962 w 297180"/>
              <a:gd name="T75" fmla="*/ 279189 h 389890"/>
              <a:gd name="T76" fmla="*/ 257922 w 297180"/>
              <a:gd name="T77" fmla="*/ 251094 h 389890"/>
              <a:gd name="T78" fmla="*/ 258392 w 297180"/>
              <a:gd name="T79" fmla="*/ 242055 h 389890"/>
              <a:gd name="T80" fmla="*/ 258678 w 297180"/>
              <a:gd name="T81" fmla="*/ 220260 h 389890"/>
              <a:gd name="T82" fmla="*/ 257820 w 297180"/>
              <a:gd name="T83" fmla="*/ 210787 h 389890"/>
              <a:gd name="T84" fmla="*/ 257971 w 297180"/>
              <a:gd name="T85" fmla="*/ 203049 h 389890"/>
              <a:gd name="T86" fmla="*/ 257907 w 297180"/>
              <a:gd name="T87" fmla="*/ 188333 h 389890"/>
              <a:gd name="T88" fmla="*/ 252176 w 297180"/>
              <a:gd name="T89" fmla="*/ 0 h 389890"/>
              <a:gd name="T90" fmla="*/ 246345 w 297180"/>
              <a:gd name="T91" fmla="*/ 671 h 389890"/>
              <a:gd name="T92" fmla="*/ 202469 w 297180"/>
              <a:gd name="T93" fmla="*/ 10617 h 389890"/>
              <a:gd name="T94" fmla="*/ 158494 w 297180"/>
              <a:gd name="T95" fmla="*/ 17207 h 389890"/>
              <a:gd name="T96" fmla="*/ 154864 w 297180"/>
              <a:gd name="T97" fmla="*/ 32126 h 389890"/>
              <a:gd name="T98" fmla="*/ 165046 w 297180"/>
              <a:gd name="T99" fmla="*/ 35471 h 389890"/>
              <a:gd name="T100" fmla="*/ 184392 w 297180"/>
              <a:gd name="T101" fmla="*/ 39001 h 389890"/>
              <a:gd name="T102" fmla="*/ 194723 w 297180"/>
              <a:gd name="T103" fmla="*/ 105542 h 389890"/>
              <a:gd name="T104" fmla="*/ 193648 w 297180"/>
              <a:gd name="T105" fmla="*/ 140814 h 389890"/>
              <a:gd name="T106" fmla="*/ 193294 w 297180"/>
              <a:gd name="T107" fmla="*/ 162323 h 389890"/>
              <a:gd name="T108" fmla="*/ 258170 w 297180"/>
              <a:gd name="T109" fmla="*/ 152915 h 389890"/>
              <a:gd name="T110" fmla="*/ 258964 w 297180"/>
              <a:gd name="T111" fmla="*/ 129625 h 389890"/>
              <a:gd name="T112" fmla="*/ 258392 w 297180"/>
              <a:gd name="T113" fmla="*/ 85463 h 389890"/>
              <a:gd name="T114" fmla="*/ 258094 w 297180"/>
              <a:gd name="T115" fmla="*/ 61667 h 389890"/>
              <a:gd name="T116" fmla="*/ 257302 w 297180"/>
              <a:gd name="T117" fmla="*/ 24613 h 389890"/>
              <a:gd name="T118" fmla="*/ 257458 w 297180"/>
              <a:gd name="T119" fmla="*/ 10617 h 389890"/>
              <a:gd name="T120" fmla="*/ 256950 w 297180"/>
              <a:gd name="T121" fmla="*/ 4587 h 389890"/>
              <a:gd name="T122" fmla="*/ 253705 w 297180"/>
              <a:gd name="T123" fmla="*/ 198 h 38989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97180" h="389890">
                <a:moveTo>
                  <a:pt x="296966" y="357395"/>
                </a:moveTo>
                <a:lnTo>
                  <a:pt x="195581" y="357395"/>
                </a:lnTo>
                <a:lnTo>
                  <a:pt x="196140" y="360963"/>
                </a:lnTo>
                <a:lnTo>
                  <a:pt x="196235" y="363462"/>
                </a:lnTo>
                <a:lnTo>
                  <a:pt x="196355" y="385158"/>
                </a:lnTo>
                <a:lnTo>
                  <a:pt x="196153" y="389174"/>
                </a:lnTo>
                <a:lnTo>
                  <a:pt x="198826" y="389547"/>
                </a:lnTo>
                <a:lnTo>
                  <a:pt x="201213" y="389746"/>
                </a:lnTo>
                <a:lnTo>
                  <a:pt x="205428" y="389746"/>
                </a:lnTo>
                <a:lnTo>
                  <a:pt x="209158" y="388216"/>
                </a:lnTo>
                <a:lnTo>
                  <a:pt x="214517" y="385158"/>
                </a:lnTo>
                <a:lnTo>
                  <a:pt x="224242" y="380967"/>
                </a:lnTo>
                <a:lnTo>
                  <a:pt x="236804" y="377274"/>
                </a:lnTo>
                <a:lnTo>
                  <a:pt x="252203" y="374082"/>
                </a:lnTo>
                <a:lnTo>
                  <a:pt x="270440" y="371395"/>
                </a:lnTo>
                <a:lnTo>
                  <a:pt x="279031" y="370437"/>
                </a:lnTo>
                <a:lnTo>
                  <a:pt x="287261" y="369008"/>
                </a:lnTo>
                <a:lnTo>
                  <a:pt x="295094" y="367093"/>
                </a:lnTo>
                <a:lnTo>
                  <a:pt x="296437" y="363649"/>
                </a:lnTo>
                <a:lnTo>
                  <a:pt x="297108" y="361063"/>
                </a:lnTo>
                <a:lnTo>
                  <a:pt x="297108" y="358017"/>
                </a:lnTo>
                <a:lnTo>
                  <a:pt x="296966" y="357395"/>
                </a:lnTo>
                <a:close/>
              </a:path>
              <a:path w="297180" h="389890">
                <a:moveTo>
                  <a:pt x="133355" y="140814"/>
                </a:moveTo>
                <a:lnTo>
                  <a:pt x="117291" y="140814"/>
                </a:lnTo>
                <a:lnTo>
                  <a:pt x="106059" y="142087"/>
                </a:lnTo>
                <a:lnTo>
                  <a:pt x="67136" y="153075"/>
                </a:lnTo>
                <a:lnTo>
                  <a:pt x="30002" y="183028"/>
                </a:lnTo>
                <a:lnTo>
                  <a:pt x="3333" y="232500"/>
                </a:lnTo>
                <a:lnTo>
                  <a:pt x="0" y="260406"/>
                </a:lnTo>
                <a:lnTo>
                  <a:pt x="760" y="276841"/>
                </a:lnTo>
                <a:lnTo>
                  <a:pt x="12184" y="322061"/>
                </a:lnTo>
                <a:lnTo>
                  <a:pt x="41518" y="359707"/>
                </a:lnTo>
                <a:lnTo>
                  <a:pt x="81373" y="380573"/>
                </a:lnTo>
                <a:lnTo>
                  <a:pt x="113847" y="384014"/>
                </a:lnTo>
                <a:lnTo>
                  <a:pt x="123743" y="383734"/>
                </a:lnTo>
                <a:lnTo>
                  <a:pt x="166616" y="373270"/>
                </a:lnTo>
                <a:lnTo>
                  <a:pt x="189178" y="360963"/>
                </a:lnTo>
                <a:lnTo>
                  <a:pt x="192709" y="358937"/>
                </a:lnTo>
                <a:lnTo>
                  <a:pt x="195581" y="357395"/>
                </a:lnTo>
                <a:lnTo>
                  <a:pt x="296966" y="357395"/>
                </a:lnTo>
                <a:lnTo>
                  <a:pt x="296623" y="355903"/>
                </a:lnTo>
                <a:lnTo>
                  <a:pt x="295666" y="353044"/>
                </a:lnTo>
                <a:lnTo>
                  <a:pt x="292421" y="352273"/>
                </a:lnTo>
                <a:lnTo>
                  <a:pt x="288691" y="351800"/>
                </a:lnTo>
                <a:lnTo>
                  <a:pt x="284489" y="351601"/>
                </a:lnTo>
                <a:lnTo>
                  <a:pt x="149120" y="351601"/>
                </a:lnTo>
                <a:lnTo>
                  <a:pt x="145676" y="351415"/>
                </a:lnTo>
                <a:lnTo>
                  <a:pt x="100697" y="333612"/>
                </a:lnTo>
                <a:lnTo>
                  <a:pt x="75208" y="292294"/>
                </a:lnTo>
                <a:lnTo>
                  <a:pt x="70258" y="251094"/>
                </a:lnTo>
                <a:lnTo>
                  <a:pt x="70724" y="241180"/>
                </a:lnTo>
                <a:lnTo>
                  <a:pt x="80762" y="201485"/>
                </a:lnTo>
                <a:lnTo>
                  <a:pt x="104722" y="170541"/>
                </a:lnTo>
                <a:lnTo>
                  <a:pt x="127797" y="162895"/>
                </a:lnTo>
                <a:lnTo>
                  <a:pt x="257951" y="162895"/>
                </a:lnTo>
                <a:lnTo>
                  <a:pt x="257957" y="162323"/>
                </a:lnTo>
                <a:lnTo>
                  <a:pt x="193294" y="162323"/>
                </a:lnTo>
                <a:lnTo>
                  <a:pt x="178791" y="152915"/>
                </a:lnTo>
                <a:lnTo>
                  <a:pt x="163968" y="146193"/>
                </a:lnTo>
                <a:lnTo>
                  <a:pt x="148822" y="142159"/>
                </a:lnTo>
                <a:lnTo>
                  <a:pt x="133355" y="140814"/>
                </a:lnTo>
                <a:close/>
              </a:path>
              <a:path w="297180" h="389890">
                <a:moveTo>
                  <a:pt x="257951" y="162895"/>
                </a:moveTo>
                <a:lnTo>
                  <a:pt x="136214" y="162895"/>
                </a:lnTo>
                <a:lnTo>
                  <a:pt x="146844" y="163739"/>
                </a:lnTo>
                <a:lnTo>
                  <a:pt x="156651" y="166268"/>
                </a:lnTo>
                <a:lnTo>
                  <a:pt x="186260" y="192725"/>
                </a:lnTo>
                <a:lnTo>
                  <a:pt x="194635" y="251094"/>
                </a:lnTo>
                <a:lnTo>
                  <a:pt x="195202" y="329235"/>
                </a:lnTo>
                <a:lnTo>
                  <a:pt x="195009" y="336110"/>
                </a:lnTo>
                <a:lnTo>
                  <a:pt x="158295" y="351601"/>
                </a:lnTo>
                <a:lnTo>
                  <a:pt x="284489" y="351601"/>
                </a:lnTo>
                <a:lnTo>
                  <a:pt x="258678" y="298165"/>
                </a:lnTo>
                <a:lnTo>
                  <a:pt x="258579" y="295206"/>
                </a:lnTo>
                <a:lnTo>
                  <a:pt x="258392" y="291949"/>
                </a:lnTo>
                <a:lnTo>
                  <a:pt x="258140" y="285747"/>
                </a:lnTo>
                <a:lnTo>
                  <a:pt x="257962" y="279189"/>
                </a:lnTo>
                <a:lnTo>
                  <a:pt x="257855" y="272272"/>
                </a:lnTo>
                <a:lnTo>
                  <a:pt x="257922" y="251094"/>
                </a:lnTo>
                <a:lnTo>
                  <a:pt x="258007" y="247600"/>
                </a:lnTo>
                <a:lnTo>
                  <a:pt x="258392" y="242055"/>
                </a:lnTo>
                <a:lnTo>
                  <a:pt x="258678" y="236025"/>
                </a:lnTo>
                <a:lnTo>
                  <a:pt x="258678" y="220260"/>
                </a:lnTo>
                <a:lnTo>
                  <a:pt x="258087" y="214802"/>
                </a:lnTo>
                <a:lnTo>
                  <a:pt x="257820" y="210787"/>
                </a:lnTo>
                <a:lnTo>
                  <a:pt x="257907" y="204098"/>
                </a:lnTo>
                <a:lnTo>
                  <a:pt x="257971" y="203049"/>
                </a:lnTo>
                <a:lnTo>
                  <a:pt x="258094" y="190434"/>
                </a:lnTo>
                <a:lnTo>
                  <a:pt x="257907" y="188333"/>
                </a:lnTo>
                <a:lnTo>
                  <a:pt x="257951" y="162895"/>
                </a:lnTo>
                <a:close/>
              </a:path>
              <a:path w="297180" h="389890">
                <a:moveTo>
                  <a:pt x="252176" y="0"/>
                </a:moveTo>
                <a:lnTo>
                  <a:pt x="249876" y="0"/>
                </a:lnTo>
                <a:lnTo>
                  <a:pt x="246345" y="671"/>
                </a:lnTo>
                <a:lnTo>
                  <a:pt x="212216" y="8603"/>
                </a:lnTo>
                <a:lnTo>
                  <a:pt x="202469" y="10617"/>
                </a:lnTo>
                <a:lnTo>
                  <a:pt x="163169" y="16597"/>
                </a:lnTo>
                <a:lnTo>
                  <a:pt x="158494" y="17207"/>
                </a:lnTo>
                <a:lnTo>
                  <a:pt x="154864" y="18350"/>
                </a:lnTo>
                <a:lnTo>
                  <a:pt x="154864" y="32126"/>
                </a:lnTo>
                <a:lnTo>
                  <a:pt x="159252" y="34227"/>
                </a:lnTo>
                <a:lnTo>
                  <a:pt x="165046" y="35471"/>
                </a:lnTo>
                <a:lnTo>
                  <a:pt x="179381" y="36241"/>
                </a:lnTo>
                <a:lnTo>
                  <a:pt x="184392" y="39001"/>
                </a:lnTo>
                <a:lnTo>
                  <a:pt x="194257" y="83531"/>
                </a:lnTo>
                <a:lnTo>
                  <a:pt x="194723" y="105542"/>
                </a:lnTo>
                <a:lnTo>
                  <a:pt x="193580" y="136227"/>
                </a:lnTo>
                <a:lnTo>
                  <a:pt x="193648" y="140814"/>
                </a:lnTo>
                <a:lnTo>
                  <a:pt x="193742" y="156929"/>
                </a:lnTo>
                <a:lnTo>
                  <a:pt x="193294" y="162323"/>
                </a:lnTo>
                <a:lnTo>
                  <a:pt x="257957" y="162323"/>
                </a:lnTo>
                <a:lnTo>
                  <a:pt x="258170" y="152915"/>
                </a:lnTo>
                <a:lnTo>
                  <a:pt x="258599" y="140814"/>
                </a:lnTo>
                <a:lnTo>
                  <a:pt x="258964" y="129625"/>
                </a:lnTo>
                <a:lnTo>
                  <a:pt x="258094" y="99811"/>
                </a:lnTo>
                <a:lnTo>
                  <a:pt x="258392" y="85463"/>
                </a:lnTo>
                <a:lnTo>
                  <a:pt x="258094" y="77146"/>
                </a:lnTo>
                <a:lnTo>
                  <a:pt x="258094" y="61667"/>
                </a:lnTo>
                <a:lnTo>
                  <a:pt x="257435" y="32126"/>
                </a:lnTo>
                <a:lnTo>
                  <a:pt x="257302" y="24613"/>
                </a:lnTo>
                <a:lnTo>
                  <a:pt x="257291" y="13138"/>
                </a:lnTo>
                <a:lnTo>
                  <a:pt x="257458" y="10617"/>
                </a:lnTo>
                <a:lnTo>
                  <a:pt x="257534" y="7559"/>
                </a:lnTo>
                <a:lnTo>
                  <a:pt x="256950" y="4587"/>
                </a:lnTo>
                <a:lnTo>
                  <a:pt x="255806" y="571"/>
                </a:lnTo>
                <a:lnTo>
                  <a:pt x="253705" y="198"/>
                </a:lnTo>
                <a:lnTo>
                  <a:pt x="252176" y="0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9" name="object 12">
            <a:extLst>
              <a:ext uri="{FF2B5EF4-FFF2-40B4-BE49-F238E27FC236}">
                <a16:creationId xmlns:a16="http://schemas.microsoft.com/office/drawing/2014/main" id="{8DC8462F-AB39-4846-880B-15EF6C331170}"/>
              </a:ext>
            </a:extLst>
          </p:cNvPr>
          <p:cNvSpPr>
            <a:spLocks/>
          </p:cNvSpPr>
          <p:nvPr userDrawn="1"/>
        </p:nvSpPr>
        <p:spPr bwMode="auto">
          <a:xfrm>
            <a:off x="17765713" y="10272713"/>
            <a:ext cx="277812" cy="239712"/>
          </a:xfrm>
          <a:custGeom>
            <a:avLst/>
            <a:gdLst>
              <a:gd name="T0" fmla="*/ 1429 w 278130"/>
              <a:gd name="T1" fmla="*/ 857 h 240665"/>
              <a:gd name="T2" fmla="*/ 0 w 278130"/>
              <a:gd name="T3" fmla="*/ 6042 h 240665"/>
              <a:gd name="T4" fmla="*/ 27256 w 278130"/>
              <a:gd name="T5" fmla="*/ 26979 h 240665"/>
              <a:gd name="T6" fmla="*/ 48315 w 278130"/>
              <a:gd name="T7" fmla="*/ 70539 h 240665"/>
              <a:gd name="T8" fmla="*/ 102658 w 278130"/>
              <a:gd name="T9" fmla="*/ 193517 h 240665"/>
              <a:gd name="T10" fmla="*/ 114491 w 278130"/>
              <a:gd name="T11" fmla="*/ 219002 h 240665"/>
              <a:gd name="T12" fmla="*/ 125895 w 278130"/>
              <a:gd name="T13" fmla="*/ 240327 h 240665"/>
              <a:gd name="T14" fmla="*/ 151420 w 278130"/>
              <a:gd name="T15" fmla="*/ 235541 h 240665"/>
              <a:gd name="T16" fmla="*/ 157437 w 278130"/>
              <a:gd name="T17" fmla="*/ 223381 h 240665"/>
              <a:gd name="T18" fmla="*/ 162311 w 278130"/>
              <a:gd name="T19" fmla="*/ 213136 h 240665"/>
              <a:gd name="T20" fmla="*/ 179495 w 278130"/>
              <a:gd name="T21" fmla="*/ 171698 h 240665"/>
              <a:gd name="T22" fmla="*/ 156293 w 278130"/>
              <a:gd name="T23" fmla="*/ 167097 h 240665"/>
              <a:gd name="T24" fmla="*/ 149691 w 278130"/>
              <a:gd name="T25" fmla="*/ 150151 h 240665"/>
              <a:gd name="T26" fmla="*/ 137436 w 278130"/>
              <a:gd name="T27" fmla="*/ 120507 h 240665"/>
              <a:gd name="T28" fmla="*/ 119007 w 278130"/>
              <a:gd name="T29" fmla="*/ 80950 h 240665"/>
              <a:gd name="T30" fmla="*/ 111261 w 278130"/>
              <a:gd name="T31" fmla="*/ 64862 h 240665"/>
              <a:gd name="T32" fmla="*/ 105343 w 278130"/>
              <a:gd name="T33" fmla="*/ 49743 h 240665"/>
              <a:gd name="T34" fmla="*/ 101514 w 278130"/>
              <a:gd name="T35" fmla="*/ 41612 h 240665"/>
              <a:gd name="T36" fmla="*/ 97784 w 278130"/>
              <a:gd name="T37" fmla="*/ 32810 h 240665"/>
              <a:gd name="T38" fmla="*/ 98673 w 278130"/>
              <a:gd name="T39" fmla="*/ 26966 h 240665"/>
              <a:gd name="T40" fmla="*/ 102658 w 278130"/>
              <a:gd name="T41" fmla="*/ 24119 h 240665"/>
              <a:gd name="T42" fmla="*/ 117863 w 278130"/>
              <a:gd name="T43" fmla="*/ 21247 h 240665"/>
              <a:gd name="T44" fmla="*/ 126852 w 278130"/>
              <a:gd name="T45" fmla="*/ 20103 h 240665"/>
              <a:gd name="T46" fmla="*/ 131209 w 278130"/>
              <a:gd name="T47" fmla="*/ 15006 h 240665"/>
              <a:gd name="T48" fmla="*/ 131390 w 278130"/>
              <a:gd name="T49" fmla="*/ 6042 h 240665"/>
              <a:gd name="T50" fmla="*/ 130367 w 278130"/>
              <a:gd name="T51" fmla="*/ 2287 h 240665"/>
              <a:gd name="T52" fmla="*/ 8031 w 278130"/>
              <a:gd name="T53" fmla="*/ 571 h 240665"/>
              <a:gd name="T54" fmla="*/ 170906 w 278130"/>
              <a:gd name="T55" fmla="*/ 857 h 240665"/>
              <a:gd name="T56" fmla="*/ 168730 w 278130"/>
              <a:gd name="T57" fmla="*/ 6042 h 240665"/>
              <a:gd name="T58" fmla="*/ 168815 w 278130"/>
              <a:gd name="T59" fmla="*/ 17269 h 240665"/>
              <a:gd name="T60" fmla="*/ 173786 w 278130"/>
              <a:gd name="T61" fmla="*/ 21222 h 240665"/>
              <a:gd name="T62" fmla="*/ 184685 w 278130"/>
              <a:gd name="T63" fmla="*/ 21383 h 240665"/>
              <a:gd name="T64" fmla="*/ 200457 w 278130"/>
              <a:gd name="T65" fmla="*/ 22675 h 240665"/>
              <a:gd name="T66" fmla="*/ 208020 w 278130"/>
              <a:gd name="T67" fmla="*/ 30000 h 240665"/>
              <a:gd name="T68" fmla="*/ 168825 w 278130"/>
              <a:gd name="T69" fmla="*/ 147001 h 240665"/>
              <a:gd name="T70" fmla="*/ 179495 w 278130"/>
              <a:gd name="T71" fmla="*/ 171698 h 240665"/>
              <a:gd name="T72" fmla="*/ 208932 w 278130"/>
              <a:gd name="T73" fmla="*/ 101716 h 240665"/>
              <a:gd name="T74" fmla="*/ 227147 w 278130"/>
              <a:gd name="T75" fmla="*/ 56198 h 240665"/>
              <a:gd name="T76" fmla="*/ 234869 w 278130"/>
              <a:gd name="T77" fmla="*/ 34998 h 240665"/>
              <a:gd name="T78" fmla="*/ 278112 w 278130"/>
              <a:gd name="T79" fmla="*/ 12457 h 240665"/>
              <a:gd name="T80" fmla="*/ 277934 w 278130"/>
              <a:gd name="T81" fmla="*/ 1429 h 240665"/>
              <a:gd name="T82" fmla="*/ 239960 w 278130"/>
              <a:gd name="T83" fmla="*/ 1357 h 240665"/>
              <a:gd name="T84" fmla="*/ 226485 w 278130"/>
              <a:gd name="T85" fmla="*/ 784 h 240665"/>
              <a:gd name="T86" fmla="*/ 205901 w 278130"/>
              <a:gd name="T87" fmla="*/ 285 h 240665"/>
              <a:gd name="T88" fmla="*/ 129911 w 278130"/>
              <a:gd name="T89" fmla="*/ 857 h 240665"/>
              <a:gd name="T90" fmla="*/ 85463 w 278130"/>
              <a:gd name="T91" fmla="*/ 2287 h 240665"/>
              <a:gd name="T92" fmla="*/ 129911 w 278130"/>
              <a:gd name="T93" fmla="*/ 857 h 240665"/>
              <a:gd name="T94" fmla="*/ 269855 w 278130"/>
              <a:gd name="T95" fmla="*/ 285 h 240665"/>
              <a:gd name="T96" fmla="*/ 277934 w 278130"/>
              <a:gd name="T97" fmla="*/ 1429 h 240665"/>
              <a:gd name="T98" fmla="*/ 274443 w 278130"/>
              <a:gd name="T99" fmla="*/ 372 h 24066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78130" h="240665">
                <a:moveTo>
                  <a:pt x="8031" y="571"/>
                </a:moveTo>
                <a:lnTo>
                  <a:pt x="1429" y="857"/>
                </a:lnTo>
                <a:lnTo>
                  <a:pt x="472" y="3120"/>
                </a:lnTo>
                <a:lnTo>
                  <a:pt x="0" y="6042"/>
                </a:lnTo>
                <a:lnTo>
                  <a:pt x="75" y="13489"/>
                </a:lnTo>
                <a:lnTo>
                  <a:pt x="27256" y="26979"/>
                </a:lnTo>
                <a:lnTo>
                  <a:pt x="28197" y="27725"/>
                </a:lnTo>
                <a:lnTo>
                  <a:pt x="48315" y="70539"/>
                </a:lnTo>
                <a:lnTo>
                  <a:pt x="63656" y="106226"/>
                </a:lnTo>
                <a:lnTo>
                  <a:pt x="102658" y="193517"/>
                </a:lnTo>
                <a:lnTo>
                  <a:pt x="108628" y="206779"/>
                </a:lnTo>
                <a:lnTo>
                  <a:pt x="114491" y="219002"/>
                </a:lnTo>
                <a:lnTo>
                  <a:pt x="120246" y="230184"/>
                </a:lnTo>
                <a:lnTo>
                  <a:pt x="125895" y="240327"/>
                </a:lnTo>
                <a:lnTo>
                  <a:pt x="149120" y="240327"/>
                </a:lnTo>
                <a:lnTo>
                  <a:pt x="151420" y="235541"/>
                </a:lnTo>
                <a:lnTo>
                  <a:pt x="154192" y="229896"/>
                </a:lnTo>
                <a:lnTo>
                  <a:pt x="157437" y="223381"/>
                </a:lnTo>
                <a:lnTo>
                  <a:pt x="159352" y="219738"/>
                </a:lnTo>
                <a:lnTo>
                  <a:pt x="162311" y="213136"/>
                </a:lnTo>
                <a:lnTo>
                  <a:pt x="166327" y="203563"/>
                </a:lnTo>
                <a:lnTo>
                  <a:pt x="179495" y="171698"/>
                </a:lnTo>
                <a:lnTo>
                  <a:pt x="158593" y="171698"/>
                </a:lnTo>
                <a:lnTo>
                  <a:pt x="156293" y="167097"/>
                </a:lnTo>
                <a:lnTo>
                  <a:pt x="153322" y="159924"/>
                </a:lnTo>
                <a:lnTo>
                  <a:pt x="149691" y="150151"/>
                </a:lnTo>
                <a:lnTo>
                  <a:pt x="144334" y="136568"/>
                </a:lnTo>
                <a:lnTo>
                  <a:pt x="137436" y="120507"/>
                </a:lnTo>
                <a:lnTo>
                  <a:pt x="128875" y="101716"/>
                </a:lnTo>
                <a:lnTo>
                  <a:pt x="119007" y="80950"/>
                </a:lnTo>
                <a:lnTo>
                  <a:pt x="114419" y="71762"/>
                </a:lnTo>
                <a:lnTo>
                  <a:pt x="111261" y="64862"/>
                </a:lnTo>
                <a:lnTo>
                  <a:pt x="109546" y="60274"/>
                </a:lnTo>
                <a:lnTo>
                  <a:pt x="105343" y="49743"/>
                </a:lnTo>
                <a:lnTo>
                  <a:pt x="102658" y="43527"/>
                </a:lnTo>
                <a:lnTo>
                  <a:pt x="101514" y="41612"/>
                </a:lnTo>
                <a:lnTo>
                  <a:pt x="99027" y="36838"/>
                </a:lnTo>
                <a:lnTo>
                  <a:pt x="97784" y="32810"/>
                </a:lnTo>
                <a:lnTo>
                  <a:pt x="97784" y="28235"/>
                </a:lnTo>
                <a:lnTo>
                  <a:pt x="98673" y="26966"/>
                </a:lnTo>
                <a:lnTo>
                  <a:pt x="100370" y="25835"/>
                </a:lnTo>
                <a:lnTo>
                  <a:pt x="102658" y="24119"/>
                </a:lnTo>
                <a:lnTo>
                  <a:pt x="108489" y="22590"/>
                </a:lnTo>
                <a:lnTo>
                  <a:pt x="117863" y="21247"/>
                </a:lnTo>
                <a:lnTo>
                  <a:pt x="122637" y="20675"/>
                </a:lnTo>
                <a:lnTo>
                  <a:pt x="126852" y="20103"/>
                </a:lnTo>
                <a:lnTo>
                  <a:pt x="130483" y="19532"/>
                </a:lnTo>
                <a:lnTo>
                  <a:pt x="131209" y="15006"/>
                </a:lnTo>
                <a:lnTo>
                  <a:pt x="131501" y="12457"/>
                </a:lnTo>
                <a:lnTo>
                  <a:pt x="131390" y="6042"/>
                </a:lnTo>
                <a:lnTo>
                  <a:pt x="131055" y="4438"/>
                </a:lnTo>
                <a:lnTo>
                  <a:pt x="130367" y="2287"/>
                </a:lnTo>
                <a:lnTo>
                  <a:pt x="85463" y="2287"/>
                </a:lnTo>
                <a:lnTo>
                  <a:pt x="8031" y="571"/>
                </a:lnTo>
                <a:close/>
              </a:path>
              <a:path w="278130" h="240665">
                <a:moveTo>
                  <a:pt x="180960" y="0"/>
                </a:moveTo>
                <a:lnTo>
                  <a:pt x="170906" y="857"/>
                </a:lnTo>
                <a:lnTo>
                  <a:pt x="169382" y="3120"/>
                </a:lnTo>
                <a:lnTo>
                  <a:pt x="168730" y="6042"/>
                </a:lnTo>
                <a:lnTo>
                  <a:pt x="168671" y="14807"/>
                </a:lnTo>
                <a:lnTo>
                  <a:pt x="168815" y="17269"/>
                </a:lnTo>
                <a:lnTo>
                  <a:pt x="169199" y="20651"/>
                </a:lnTo>
                <a:lnTo>
                  <a:pt x="173786" y="21222"/>
                </a:lnTo>
                <a:lnTo>
                  <a:pt x="177230" y="21222"/>
                </a:lnTo>
                <a:lnTo>
                  <a:pt x="184685" y="21383"/>
                </a:lnTo>
                <a:lnTo>
                  <a:pt x="192428" y="21867"/>
                </a:lnTo>
                <a:lnTo>
                  <a:pt x="200457" y="22675"/>
                </a:lnTo>
                <a:lnTo>
                  <a:pt x="208773" y="23808"/>
                </a:lnTo>
                <a:lnTo>
                  <a:pt x="208020" y="30000"/>
                </a:lnTo>
                <a:lnTo>
                  <a:pt x="190471" y="88131"/>
                </a:lnTo>
                <a:lnTo>
                  <a:pt x="168825" y="147001"/>
                </a:lnTo>
                <a:lnTo>
                  <a:pt x="158593" y="171698"/>
                </a:lnTo>
                <a:lnTo>
                  <a:pt x="179495" y="171698"/>
                </a:lnTo>
                <a:lnTo>
                  <a:pt x="197297" y="128618"/>
                </a:lnTo>
                <a:lnTo>
                  <a:pt x="208932" y="101716"/>
                </a:lnTo>
                <a:lnTo>
                  <a:pt x="218882" y="77576"/>
                </a:lnTo>
                <a:lnTo>
                  <a:pt x="227147" y="56198"/>
                </a:lnTo>
                <a:lnTo>
                  <a:pt x="233725" y="37584"/>
                </a:lnTo>
                <a:lnTo>
                  <a:pt x="234869" y="34998"/>
                </a:lnTo>
                <a:lnTo>
                  <a:pt x="277887" y="16697"/>
                </a:lnTo>
                <a:lnTo>
                  <a:pt x="278112" y="12457"/>
                </a:lnTo>
                <a:lnTo>
                  <a:pt x="278026" y="3108"/>
                </a:lnTo>
                <a:lnTo>
                  <a:pt x="277934" y="1429"/>
                </a:lnTo>
                <a:lnTo>
                  <a:pt x="246917" y="1429"/>
                </a:lnTo>
                <a:lnTo>
                  <a:pt x="239960" y="1357"/>
                </a:lnTo>
                <a:lnTo>
                  <a:pt x="233150" y="1142"/>
                </a:lnTo>
                <a:lnTo>
                  <a:pt x="226485" y="784"/>
                </a:lnTo>
                <a:lnTo>
                  <a:pt x="219962" y="285"/>
                </a:lnTo>
                <a:lnTo>
                  <a:pt x="205901" y="285"/>
                </a:lnTo>
                <a:lnTo>
                  <a:pt x="180960" y="0"/>
                </a:lnTo>
                <a:close/>
              </a:path>
              <a:path w="278130" h="240665">
                <a:moveTo>
                  <a:pt x="129911" y="857"/>
                </a:moveTo>
                <a:lnTo>
                  <a:pt x="123309" y="857"/>
                </a:lnTo>
                <a:lnTo>
                  <a:pt x="85463" y="2287"/>
                </a:lnTo>
                <a:lnTo>
                  <a:pt x="130367" y="2287"/>
                </a:lnTo>
                <a:lnTo>
                  <a:pt x="129911" y="857"/>
                </a:lnTo>
                <a:close/>
              </a:path>
              <a:path w="278130" h="240665">
                <a:moveTo>
                  <a:pt x="271770" y="285"/>
                </a:moveTo>
                <a:lnTo>
                  <a:pt x="269855" y="285"/>
                </a:lnTo>
                <a:lnTo>
                  <a:pt x="246917" y="1429"/>
                </a:lnTo>
                <a:lnTo>
                  <a:pt x="277934" y="1429"/>
                </a:lnTo>
                <a:lnTo>
                  <a:pt x="277887" y="571"/>
                </a:lnTo>
                <a:lnTo>
                  <a:pt x="274443" y="372"/>
                </a:lnTo>
                <a:lnTo>
                  <a:pt x="271770" y="285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90" name="object 13">
            <a:extLst>
              <a:ext uri="{FF2B5EF4-FFF2-40B4-BE49-F238E27FC236}">
                <a16:creationId xmlns:a16="http://schemas.microsoft.com/office/drawing/2014/main" id="{3F4FC912-6DCD-4DD1-AB13-9CE216916F04}"/>
              </a:ext>
            </a:extLst>
          </p:cNvPr>
          <p:cNvSpPr>
            <a:spLocks/>
          </p:cNvSpPr>
          <p:nvPr userDrawn="1"/>
        </p:nvSpPr>
        <p:spPr bwMode="auto">
          <a:xfrm>
            <a:off x="18045113" y="10261600"/>
            <a:ext cx="265112" cy="252413"/>
          </a:xfrm>
          <a:custGeom>
            <a:avLst/>
            <a:gdLst>
              <a:gd name="T0" fmla="*/ 133504 w 264159"/>
              <a:gd name="T1" fmla="*/ 0 h 251459"/>
              <a:gd name="T2" fmla="*/ 86570 w 264159"/>
              <a:gd name="T3" fmla="*/ 5880 h 251459"/>
              <a:gd name="T4" fmla="*/ 47953 w 264159"/>
              <a:gd name="T5" fmla="*/ 25524 h 251459"/>
              <a:gd name="T6" fmla="*/ 18458 w 264159"/>
              <a:gd name="T7" fmla="*/ 57092 h 251459"/>
              <a:gd name="T8" fmla="*/ 3561 w 264159"/>
              <a:gd name="T9" fmla="*/ 92982 h 251459"/>
              <a:gd name="T10" fmla="*/ 0 w 264159"/>
              <a:gd name="T11" fmla="*/ 121879 h 251459"/>
              <a:gd name="T12" fmla="*/ 834 w 264159"/>
              <a:gd name="T13" fmla="*/ 140037 h 251459"/>
              <a:gd name="T14" fmla="*/ 13352 w 264159"/>
              <a:gd name="T15" fmla="*/ 185262 h 251459"/>
              <a:gd name="T16" fmla="*/ 43389 w 264159"/>
              <a:gd name="T17" fmla="*/ 220485 h 251459"/>
              <a:gd name="T18" fmla="*/ 92416 w 264159"/>
              <a:gd name="T19" fmla="*/ 245916 h 251459"/>
              <a:gd name="T20" fmla="*/ 133790 w 264159"/>
              <a:gd name="T21" fmla="*/ 250932 h 251459"/>
              <a:gd name="T22" fmla="*/ 153134 w 264159"/>
              <a:gd name="T23" fmla="*/ 249876 h 251459"/>
              <a:gd name="T24" fmla="*/ 171256 w 264159"/>
              <a:gd name="T25" fmla="*/ 246705 h 251459"/>
              <a:gd name="T26" fmla="*/ 188157 w 264159"/>
              <a:gd name="T27" fmla="*/ 241418 h 251459"/>
              <a:gd name="T28" fmla="*/ 203837 w 264159"/>
              <a:gd name="T29" fmla="*/ 234011 h 251459"/>
              <a:gd name="T30" fmla="*/ 208087 w 264159"/>
              <a:gd name="T31" fmla="*/ 231152 h 251459"/>
              <a:gd name="T32" fmla="*/ 133939 w 264159"/>
              <a:gd name="T33" fmla="*/ 231152 h 251459"/>
              <a:gd name="T34" fmla="*/ 125491 w 264159"/>
              <a:gd name="T35" fmla="*/ 230720 h 251459"/>
              <a:gd name="T36" fmla="*/ 89380 w 264159"/>
              <a:gd name="T37" fmla="*/ 214392 h 251459"/>
              <a:gd name="T38" fmla="*/ 74000 w 264159"/>
              <a:gd name="T39" fmla="*/ 175440 h 251459"/>
              <a:gd name="T40" fmla="*/ 70270 w 264159"/>
              <a:gd name="T41" fmla="*/ 134374 h 251459"/>
              <a:gd name="T42" fmla="*/ 70755 w 264159"/>
              <a:gd name="T43" fmla="*/ 111165 h 251459"/>
              <a:gd name="T44" fmla="*/ 74572 w 264159"/>
              <a:gd name="T45" fmla="*/ 68032 h 251459"/>
              <a:gd name="T46" fmla="*/ 94788 w 264159"/>
              <a:gd name="T47" fmla="*/ 31567 h 251459"/>
              <a:gd name="T48" fmla="*/ 131353 w 264159"/>
              <a:gd name="T49" fmla="*/ 19208 h 251459"/>
              <a:gd name="T50" fmla="*/ 207413 w 264159"/>
              <a:gd name="T51" fmla="*/ 19208 h 251459"/>
              <a:gd name="T52" fmla="*/ 186903 w 264159"/>
              <a:gd name="T53" fmla="*/ 8814 h 251459"/>
              <a:gd name="T54" fmla="*/ 161853 w 264159"/>
              <a:gd name="T55" fmla="*/ 2203 h 251459"/>
              <a:gd name="T56" fmla="*/ 133504 w 264159"/>
              <a:gd name="T57" fmla="*/ 0 h 251459"/>
              <a:gd name="T58" fmla="*/ 207413 w 264159"/>
              <a:gd name="T59" fmla="*/ 19208 h 251459"/>
              <a:gd name="T60" fmla="*/ 131353 w 264159"/>
              <a:gd name="T61" fmla="*/ 19208 h 251459"/>
              <a:gd name="T62" fmla="*/ 144724 w 264159"/>
              <a:gd name="T63" fmla="*/ 20565 h 251459"/>
              <a:gd name="T64" fmla="*/ 156733 w 264159"/>
              <a:gd name="T65" fmla="*/ 24632 h 251459"/>
              <a:gd name="T66" fmla="*/ 184190 w 264159"/>
              <a:gd name="T67" fmla="*/ 53645 h 251459"/>
              <a:gd name="T68" fmla="*/ 193714 w 264159"/>
              <a:gd name="T69" fmla="*/ 111165 h 251459"/>
              <a:gd name="T70" fmla="*/ 193788 w 264159"/>
              <a:gd name="T71" fmla="*/ 121879 h 251459"/>
              <a:gd name="T72" fmla="*/ 193626 w 264159"/>
              <a:gd name="T73" fmla="*/ 134603 h 251459"/>
              <a:gd name="T74" fmla="*/ 189862 w 264159"/>
              <a:gd name="T75" fmla="*/ 176012 h 251459"/>
              <a:gd name="T76" fmla="*/ 169211 w 264159"/>
              <a:gd name="T77" fmla="*/ 217786 h 251459"/>
              <a:gd name="T78" fmla="*/ 133939 w 264159"/>
              <a:gd name="T79" fmla="*/ 231152 h 251459"/>
              <a:gd name="T80" fmla="*/ 208087 w 264159"/>
              <a:gd name="T81" fmla="*/ 231152 h 251459"/>
              <a:gd name="T82" fmla="*/ 242116 w 264159"/>
              <a:gd name="T83" fmla="*/ 198149 h 251459"/>
              <a:gd name="T84" fmla="*/ 260619 w 264159"/>
              <a:gd name="T85" fmla="*/ 154292 h 251459"/>
              <a:gd name="T86" fmla="*/ 263564 w 264159"/>
              <a:gd name="T87" fmla="*/ 119591 h 251459"/>
              <a:gd name="T88" fmla="*/ 262998 w 264159"/>
              <a:gd name="T89" fmla="*/ 109239 h 251459"/>
              <a:gd name="T90" fmla="*/ 249408 w 264159"/>
              <a:gd name="T91" fmla="*/ 64928 h 251459"/>
              <a:gd name="T92" fmla="*/ 208652 w 264159"/>
              <a:gd name="T93" fmla="*/ 19837 h 251459"/>
              <a:gd name="T94" fmla="*/ 207413 w 264159"/>
              <a:gd name="T95" fmla="*/ 19208 h 2514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64159" h="251459">
                <a:moveTo>
                  <a:pt x="133504" y="0"/>
                </a:moveTo>
                <a:lnTo>
                  <a:pt x="86570" y="5880"/>
                </a:lnTo>
                <a:lnTo>
                  <a:pt x="47953" y="25524"/>
                </a:lnTo>
                <a:lnTo>
                  <a:pt x="18458" y="57092"/>
                </a:lnTo>
                <a:lnTo>
                  <a:pt x="3561" y="92982"/>
                </a:lnTo>
                <a:lnTo>
                  <a:pt x="0" y="121879"/>
                </a:lnTo>
                <a:lnTo>
                  <a:pt x="834" y="140037"/>
                </a:lnTo>
                <a:lnTo>
                  <a:pt x="13352" y="185262"/>
                </a:lnTo>
                <a:lnTo>
                  <a:pt x="43389" y="220485"/>
                </a:lnTo>
                <a:lnTo>
                  <a:pt x="92416" y="245916"/>
                </a:lnTo>
                <a:lnTo>
                  <a:pt x="133790" y="250932"/>
                </a:lnTo>
                <a:lnTo>
                  <a:pt x="153134" y="249876"/>
                </a:lnTo>
                <a:lnTo>
                  <a:pt x="171256" y="246705"/>
                </a:lnTo>
                <a:lnTo>
                  <a:pt x="188157" y="241418"/>
                </a:lnTo>
                <a:lnTo>
                  <a:pt x="203837" y="234011"/>
                </a:lnTo>
                <a:lnTo>
                  <a:pt x="208087" y="231152"/>
                </a:lnTo>
                <a:lnTo>
                  <a:pt x="133939" y="231152"/>
                </a:lnTo>
                <a:lnTo>
                  <a:pt x="125491" y="230720"/>
                </a:lnTo>
                <a:lnTo>
                  <a:pt x="89380" y="214392"/>
                </a:lnTo>
                <a:lnTo>
                  <a:pt x="74000" y="175440"/>
                </a:lnTo>
                <a:lnTo>
                  <a:pt x="70270" y="134374"/>
                </a:lnTo>
                <a:lnTo>
                  <a:pt x="70755" y="111165"/>
                </a:lnTo>
                <a:lnTo>
                  <a:pt x="74572" y="68032"/>
                </a:lnTo>
                <a:lnTo>
                  <a:pt x="94788" y="31567"/>
                </a:lnTo>
                <a:lnTo>
                  <a:pt x="131353" y="19208"/>
                </a:lnTo>
                <a:lnTo>
                  <a:pt x="207413" y="19208"/>
                </a:lnTo>
                <a:lnTo>
                  <a:pt x="186903" y="8814"/>
                </a:lnTo>
                <a:lnTo>
                  <a:pt x="161853" y="2203"/>
                </a:lnTo>
                <a:lnTo>
                  <a:pt x="133504" y="0"/>
                </a:lnTo>
                <a:close/>
              </a:path>
              <a:path w="264159" h="251459">
                <a:moveTo>
                  <a:pt x="207413" y="19208"/>
                </a:moveTo>
                <a:lnTo>
                  <a:pt x="131353" y="19208"/>
                </a:lnTo>
                <a:lnTo>
                  <a:pt x="144724" y="20565"/>
                </a:lnTo>
                <a:lnTo>
                  <a:pt x="156733" y="24632"/>
                </a:lnTo>
                <a:lnTo>
                  <a:pt x="184190" y="53645"/>
                </a:lnTo>
                <a:lnTo>
                  <a:pt x="193714" y="111165"/>
                </a:lnTo>
                <a:lnTo>
                  <a:pt x="193788" y="121879"/>
                </a:lnTo>
                <a:lnTo>
                  <a:pt x="193626" y="134603"/>
                </a:lnTo>
                <a:lnTo>
                  <a:pt x="189862" y="176012"/>
                </a:lnTo>
                <a:lnTo>
                  <a:pt x="169211" y="217786"/>
                </a:lnTo>
                <a:lnTo>
                  <a:pt x="133939" y="231152"/>
                </a:lnTo>
                <a:lnTo>
                  <a:pt x="208087" y="231152"/>
                </a:lnTo>
                <a:lnTo>
                  <a:pt x="242116" y="198149"/>
                </a:lnTo>
                <a:lnTo>
                  <a:pt x="260619" y="154292"/>
                </a:lnTo>
                <a:lnTo>
                  <a:pt x="263564" y="119591"/>
                </a:lnTo>
                <a:lnTo>
                  <a:pt x="262998" y="109239"/>
                </a:lnTo>
                <a:lnTo>
                  <a:pt x="249408" y="64928"/>
                </a:lnTo>
                <a:lnTo>
                  <a:pt x="208652" y="19837"/>
                </a:lnTo>
                <a:lnTo>
                  <a:pt x="207413" y="19208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91" name="object 14">
            <a:extLst>
              <a:ext uri="{FF2B5EF4-FFF2-40B4-BE49-F238E27FC236}">
                <a16:creationId xmlns:a16="http://schemas.microsoft.com/office/drawing/2014/main" id="{BB3557CD-B255-4964-853A-BAABDDA31EB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353088" y="10261600"/>
            <a:ext cx="239712" cy="2508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9pPr>
          </a:lstStyle>
          <a:p>
            <a:pPr eaLnBrk="1" hangingPunct="1"/>
            <a:endParaRPr lang="ga-IE" altLang="en-US"/>
          </a:p>
        </p:txBody>
      </p:sp>
      <p:sp>
        <p:nvSpPr>
          <p:cNvPr id="3092" name="object 15">
            <a:extLst>
              <a:ext uri="{FF2B5EF4-FFF2-40B4-BE49-F238E27FC236}">
                <a16:creationId xmlns:a16="http://schemas.microsoft.com/office/drawing/2014/main" id="{AD3D5248-8F89-4C7F-AF19-DAF34A66C4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634075" y="10264775"/>
            <a:ext cx="246063" cy="2444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9pPr>
          </a:lstStyle>
          <a:p>
            <a:pPr eaLnBrk="1" hangingPunct="1"/>
            <a:endParaRPr lang="ga-IE" altLang="en-US"/>
          </a:p>
        </p:txBody>
      </p:sp>
      <p:sp>
        <p:nvSpPr>
          <p:cNvPr id="3093" name="object 16">
            <a:extLst>
              <a:ext uri="{FF2B5EF4-FFF2-40B4-BE49-F238E27FC236}">
                <a16:creationId xmlns:a16="http://schemas.microsoft.com/office/drawing/2014/main" id="{C860D7A5-36AC-422F-8F91-3576CDE503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908713" y="10261600"/>
            <a:ext cx="241300" cy="2508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-89" charset="-128"/>
              </a:defRPr>
            </a:lvl9pPr>
          </a:lstStyle>
          <a:p>
            <a:pPr eaLnBrk="1" hangingPunct="1"/>
            <a:endParaRPr lang="ga-IE" altLang="en-US"/>
          </a:p>
        </p:txBody>
      </p:sp>
      <p:sp>
        <p:nvSpPr>
          <p:cNvPr id="3094" name="object 17">
            <a:extLst>
              <a:ext uri="{FF2B5EF4-FFF2-40B4-BE49-F238E27FC236}">
                <a16:creationId xmlns:a16="http://schemas.microsoft.com/office/drawing/2014/main" id="{5B6B4BFC-4D50-4194-946F-1D3184EEF203}"/>
              </a:ext>
            </a:extLst>
          </p:cNvPr>
          <p:cNvSpPr>
            <a:spLocks/>
          </p:cNvSpPr>
          <p:nvPr userDrawn="1"/>
        </p:nvSpPr>
        <p:spPr bwMode="auto">
          <a:xfrm>
            <a:off x="19157950" y="10272713"/>
            <a:ext cx="280988" cy="376237"/>
          </a:xfrm>
          <a:custGeom>
            <a:avLst/>
            <a:gdLst>
              <a:gd name="T0" fmla="*/ 44634 w 281305"/>
              <a:gd name="T1" fmla="*/ 309156 h 375284"/>
              <a:gd name="T2" fmla="*/ 17207 w 281305"/>
              <a:gd name="T3" fmla="*/ 345870 h 375284"/>
              <a:gd name="T4" fmla="*/ 53150 w 281305"/>
              <a:gd name="T5" fmla="*/ 374167 h 375284"/>
              <a:gd name="T6" fmla="*/ 59367 w 281305"/>
              <a:gd name="T7" fmla="*/ 374839 h 375284"/>
              <a:gd name="T8" fmla="*/ 121080 w 281305"/>
              <a:gd name="T9" fmla="*/ 329235 h 375284"/>
              <a:gd name="T10" fmla="*/ 83921 w 281305"/>
              <a:gd name="T11" fmla="*/ 327034 h 375284"/>
              <a:gd name="T12" fmla="*/ 70239 w 281305"/>
              <a:gd name="T13" fmla="*/ 316735 h 375284"/>
              <a:gd name="T14" fmla="*/ 55184 w 281305"/>
              <a:gd name="T15" fmla="*/ 309997 h 375284"/>
              <a:gd name="T16" fmla="*/ 18922 w 281305"/>
              <a:gd name="T17" fmla="*/ 571 h 375284"/>
              <a:gd name="T18" fmla="*/ 6614 w 281305"/>
              <a:gd name="T19" fmla="*/ 1156 h 375284"/>
              <a:gd name="T20" fmla="*/ 770 w 281305"/>
              <a:gd name="T21" fmla="*/ 6191 h 375284"/>
              <a:gd name="T22" fmla="*/ 15889 w 281305"/>
              <a:gd name="T23" fmla="*/ 19420 h 375284"/>
              <a:gd name="T24" fmla="*/ 64442 w 281305"/>
              <a:gd name="T25" fmla="*/ 105550 h 375284"/>
              <a:gd name="T26" fmla="*/ 131353 w 281305"/>
              <a:gd name="T27" fmla="*/ 254961 h 375284"/>
              <a:gd name="T28" fmla="*/ 94726 w 281305"/>
              <a:gd name="T29" fmla="*/ 329235 h 375284"/>
              <a:gd name="T30" fmla="*/ 124181 w 281305"/>
              <a:gd name="T31" fmla="*/ 323499 h 375284"/>
              <a:gd name="T32" fmla="*/ 187902 w 281305"/>
              <a:gd name="T33" fmla="*/ 174657 h 375284"/>
              <a:gd name="T34" fmla="*/ 147645 w 281305"/>
              <a:gd name="T35" fmla="*/ 141520 h 375284"/>
              <a:gd name="T36" fmla="*/ 130702 w 281305"/>
              <a:gd name="T37" fmla="*/ 106122 h 375284"/>
              <a:gd name="T38" fmla="*/ 114133 w 281305"/>
              <a:gd name="T39" fmla="*/ 67473 h 375284"/>
              <a:gd name="T40" fmla="*/ 99226 w 281305"/>
              <a:gd name="T41" fmla="*/ 36254 h 375284"/>
              <a:gd name="T42" fmla="*/ 96939 w 281305"/>
              <a:gd name="T43" fmla="*/ 27837 h 375284"/>
              <a:gd name="T44" fmla="*/ 98940 w 281305"/>
              <a:gd name="T45" fmla="*/ 24579 h 375284"/>
              <a:gd name="T46" fmla="*/ 104287 w 281305"/>
              <a:gd name="T47" fmla="*/ 23435 h 375284"/>
              <a:gd name="T48" fmla="*/ 110789 w 281305"/>
              <a:gd name="T49" fmla="*/ 22043 h 375284"/>
              <a:gd name="T50" fmla="*/ 119964 w 281305"/>
              <a:gd name="T51" fmla="*/ 20750 h 375284"/>
              <a:gd name="T52" fmla="*/ 125037 w 281305"/>
              <a:gd name="T53" fmla="*/ 19793 h 375284"/>
              <a:gd name="T54" fmla="*/ 125924 w 281305"/>
              <a:gd name="T55" fmla="*/ 11711 h 375284"/>
              <a:gd name="T56" fmla="*/ 125483 w 281305"/>
              <a:gd name="T57" fmla="*/ 2586 h 375284"/>
              <a:gd name="T58" fmla="*/ 58035 w 281305"/>
              <a:gd name="T59" fmla="*/ 2478 h 375284"/>
              <a:gd name="T60" fmla="*/ 36817 w 281305"/>
              <a:gd name="T61" fmla="*/ 1615 h 375284"/>
              <a:gd name="T62" fmla="*/ 18922 w 281305"/>
              <a:gd name="T63" fmla="*/ 571 h 375284"/>
              <a:gd name="T64" fmla="*/ 183061 w 281305"/>
              <a:gd name="T65" fmla="*/ 2871 h 375284"/>
              <a:gd name="T66" fmla="*/ 173214 w 281305"/>
              <a:gd name="T67" fmla="*/ 3443 h 375284"/>
              <a:gd name="T68" fmla="*/ 172469 w 281305"/>
              <a:gd name="T69" fmla="*/ 8305 h 375284"/>
              <a:gd name="T70" fmla="*/ 172493 w 281305"/>
              <a:gd name="T71" fmla="*/ 13589 h 375284"/>
              <a:gd name="T72" fmla="*/ 173500 w 281305"/>
              <a:gd name="T73" fmla="*/ 18947 h 375284"/>
              <a:gd name="T74" fmla="*/ 192436 w 281305"/>
              <a:gd name="T75" fmla="*/ 22391 h 375284"/>
              <a:gd name="T76" fmla="*/ 213360 w 281305"/>
              <a:gd name="T77" fmla="*/ 41699 h 375284"/>
              <a:gd name="T78" fmla="*/ 196623 w 281305"/>
              <a:gd name="T79" fmla="*/ 90010 h 375284"/>
              <a:gd name="T80" fmla="*/ 163753 w 281305"/>
              <a:gd name="T81" fmla="*/ 174657 h 375284"/>
              <a:gd name="T82" fmla="*/ 205204 w 281305"/>
              <a:gd name="T83" fmla="*/ 133467 h 375284"/>
              <a:gd name="T84" fmla="*/ 232732 w 281305"/>
              <a:gd name="T85" fmla="*/ 61309 h 375284"/>
              <a:gd name="T86" fmla="*/ 273486 w 281305"/>
              <a:gd name="T87" fmla="*/ 18885 h 375284"/>
              <a:gd name="T88" fmla="*/ 280759 w 281305"/>
              <a:gd name="T89" fmla="*/ 15851 h 375284"/>
              <a:gd name="T90" fmla="*/ 280866 w 281305"/>
              <a:gd name="T91" fmla="*/ 4873 h 375284"/>
              <a:gd name="T92" fmla="*/ 208773 w 281305"/>
              <a:gd name="T93" fmla="*/ 4301 h 375284"/>
              <a:gd name="T94" fmla="*/ 280473 w 281305"/>
              <a:gd name="T95" fmla="*/ 0 h 375284"/>
              <a:gd name="T96" fmla="*/ 268040 w 281305"/>
              <a:gd name="T97" fmla="*/ 857 h 375284"/>
              <a:gd name="T98" fmla="*/ 237600 w 281305"/>
              <a:gd name="T99" fmla="*/ 4161 h 375284"/>
              <a:gd name="T100" fmla="*/ 224264 w 281305"/>
              <a:gd name="T101" fmla="*/ 4873 h 375284"/>
              <a:gd name="T102" fmla="*/ 280473 w 281305"/>
              <a:gd name="T103" fmla="*/ 0 h 375284"/>
              <a:gd name="T104" fmla="*/ 81733 w 281305"/>
              <a:gd name="T105" fmla="*/ 2586 h 375284"/>
              <a:gd name="T106" fmla="*/ 125059 w 281305"/>
              <a:gd name="T107" fmla="*/ 2155 h 375284"/>
              <a:gd name="T108" fmla="*/ 122451 w 281305"/>
              <a:gd name="T109" fmla="*/ 0 h 37528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81305" h="375284">
                <a:moveTo>
                  <a:pt x="48463" y="309156"/>
                </a:moveTo>
                <a:lnTo>
                  <a:pt x="44634" y="309156"/>
                </a:lnTo>
                <a:lnTo>
                  <a:pt x="38716" y="311642"/>
                </a:lnTo>
                <a:lnTo>
                  <a:pt x="17207" y="345870"/>
                </a:lnTo>
                <a:lnTo>
                  <a:pt x="17207" y="351030"/>
                </a:lnTo>
                <a:lnTo>
                  <a:pt x="53150" y="374167"/>
                </a:lnTo>
                <a:lnTo>
                  <a:pt x="58409" y="374839"/>
                </a:lnTo>
                <a:lnTo>
                  <a:pt x="59367" y="374839"/>
                </a:lnTo>
                <a:lnTo>
                  <a:pt x="98642" y="361063"/>
                </a:lnTo>
                <a:lnTo>
                  <a:pt x="121080" y="329235"/>
                </a:lnTo>
                <a:lnTo>
                  <a:pt x="88223" y="329235"/>
                </a:lnTo>
                <a:lnTo>
                  <a:pt x="83921" y="327034"/>
                </a:lnTo>
                <a:lnTo>
                  <a:pt x="78575" y="322633"/>
                </a:lnTo>
                <a:lnTo>
                  <a:pt x="70239" y="316735"/>
                </a:lnTo>
                <a:lnTo>
                  <a:pt x="62442" y="312523"/>
                </a:lnTo>
                <a:lnTo>
                  <a:pt x="55184" y="309997"/>
                </a:lnTo>
                <a:lnTo>
                  <a:pt x="48463" y="309156"/>
                </a:lnTo>
                <a:close/>
              </a:path>
              <a:path w="281305" h="375284">
                <a:moveTo>
                  <a:pt x="18922" y="571"/>
                </a:moveTo>
                <a:lnTo>
                  <a:pt x="12233" y="571"/>
                </a:lnTo>
                <a:lnTo>
                  <a:pt x="6614" y="1156"/>
                </a:lnTo>
                <a:lnTo>
                  <a:pt x="0" y="2262"/>
                </a:lnTo>
                <a:lnTo>
                  <a:pt x="770" y="6191"/>
                </a:lnTo>
                <a:lnTo>
                  <a:pt x="11264" y="18077"/>
                </a:lnTo>
                <a:lnTo>
                  <a:pt x="15889" y="19420"/>
                </a:lnTo>
                <a:lnTo>
                  <a:pt x="41709" y="56306"/>
                </a:lnTo>
                <a:lnTo>
                  <a:pt x="64442" y="105550"/>
                </a:lnTo>
                <a:lnTo>
                  <a:pt x="78439" y="138092"/>
                </a:lnTo>
                <a:lnTo>
                  <a:pt x="131353" y="254961"/>
                </a:lnTo>
                <a:lnTo>
                  <a:pt x="110591" y="301310"/>
                </a:lnTo>
                <a:lnTo>
                  <a:pt x="94726" y="329235"/>
                </a:lnTo>
                <a:lnTo>
                  <a:pt x="121080" y="329235"/>
                </a:lnTo>
                <a:lnTo>
                  <a:pt x="124181" y="323499"/>
                </a:lnTo>
                <a:lnTo>
                  <a:pt x="157213" y="247712"/>
                </a:lnTo>
                <a:lnTo>
                  <a:pt x="187902" y="174657"/>
                </a:lnTo>
                <a:lnTo>
                  <a:pt x="163753" y="174657"/>
                </a:lnTo>
                <a:lnTo>
                  <a:pt x="147645" y="141520"/>
                </a:lnTo>
                <a:lnTo>
                  <a:pt x="139144" y="124262"/>
                </a:lnTo>
                <a:lnTo>
                  <a:pt x="130702" y="106122"/>
                </a:lnTo>
                <a:lnTo>
                  <a:pt x="122365" y="87192"/>
                </a:lnTo>
                <a:lnTo>
                  <a:pt x="114133" y="67473"/>
                </a:lnTo>
                <a:lnTo>
                  <a:pt x="100370" y="39312"/>
                </a:lnTo>
                <a:lnTo>
                  <a:pt x="99226" y="36254"/>
                </a:lnTo>
                <a:lnTo>
                  <a:pt x="98083" y="32424"/>
                </a:lnTo>
                <a:lnTo>
                  <a:pt x="96939" y="27837"/>
                </a:lnTo>
                <a:lnTo>
                  <a:pt x="97312" y="25922"/>
                </a:lnTo>
                <a:lnTo>
                  <a:pt x="98940" y="24579"/>
                </a:lnTo>
                <a:lnTo>
                  <a:pt x="101800" y="23808"/>
                </a:lnTo>
                <a:lnTo>
                  <a:pt x="104287" y="23435"/>
                </a:lnTo>
                <a:lnTo>
                  <a:pt x="106587" y="23000"/>
                </a:lnTo>
                <a:lnTo>
                  <a:pt x="110789" y="22043"/>
                </a:lnTo>
                <a:lnTo>
                  <a:pt x="114034" y="21508"/>
                </a:lnTo>
                <a:lnTo>
                  <a:pt x="119964" y="20750"/>
                </a:lnTo>
                <a:lnTo>
                  <a:pt x="122165" y="20365"/>
                </a:lnTo>
                <a:lnTo>
                  <a:pt x="125037" y="19793"/>
                </a:lnTo>
                <a:lnTo>
                  <a:pt x="125410" y="17493"/>
                </a:lnTo>
                <a:lnTo>
                  <a:pt x="125924" y="11711"/>
                </a:lnTo>
                <a:lnTo>
                  <a:pt x="126467" y="3729"/>
                </a:lnTo>
                <a:lnTo>
                  <a:pt x="125483" y="2586"/>
                </a:lnTo>
                <a:lnTo>
                  <a:pt x="66814" y="2586"/>
                </a:lnTo>
                <a:lnTo>
                  <a:pt x="58035" y="2478"/>
                </a:lnTo>
                <a:lnTo>
                  <a:pt x="48036" y="2155"/>
                </a:lnTo>
                <a:lnTo>
                  <a:pt x="36817" y="1615"/>
                </a:lnTo>
                <a:lnTo>
                  <a:pt x="21508" y="671"/>
                </a:lnTo>
                <a:lnTo>
                  <a:pt x="18922" y="571"/>
                </a:lnTo>
                <a:close/>
              </a:path>
              <a:path w="281305" h="375284">
                <a:moveTo>
                  <a:pt x="185548" y="2871"/>
                </a:moveTo>
                <a:lnTo>
                  <a:pt x="183061" y="2871"/>
                </a:lnTo>
                <a:lnTo>
                  <a:pt x="178958" y="3058"/>
                </a:lnTo>
                <a:lnTo>
                  <a:pt x="173214" y="3443"/>
                </a:lnTo>
                <a:lnTo>
                  <a:pt x="172643" y="6825"/>
                </a:lnTo>
                <a:lnTo>
                  <a:pt x="172469" y="8305"/>
                </a:lnTo>
                <a:lnTo>
                  <a:pt x="172368" y="11898"/>
                </a:lnTo>
                <a:lnTo>
                  <a:pt x="172493" y="13589"/>
                </a:lnTo>
                <a:lnTo>
                  <a:pt x="172643" y="15006"/>
                </a:lnTo>
                <a:lnTo>
                  <a:pt x="173500" y="18947"/>
                </a:lnTo>
                <a:lnTo>
                  <a:pt x="182676" y="21247"/>
                </a:lnTo>
                <a:lnTo>
                  <a:pt x="192436" y="22391"/>
                </a:lnTo>
                <a:lnTo>
                  <a:pt x="198640" y="23386"/>
                </a:lnTo>
                <a:lnTo>
                  <a:pt x="213360" y="41699"/>
                </a:lnTo>
                <a:lnTo>
                  <a:pt x="212975" y="44198"/>
                </a:lnTo>
                <a:lnTo>
                  <a:pt x="196623" y="90010"/>
                </a:lnTo>
                <a:lnTo>
                  <a:pt x="176782" y="141610"/>
                </a:lnTo>
                <a:lnTo>
                  <a:pt x="163753" y="174657"/>
                </a:lnTo>
                <a:lnTo>
                  <a:pt x="187902" y="174657"/>
                </a:lnTo>
                <a:lnTo>
                  <a:pt x="205204" y="133467"/>
                </a:lnTo>
                <a:lnTo>
                  <a:pt x="225893" y="78066"/>
                </a:lnTo>
                <a:lnTo>
                  <a:pt x="232732" y="61309"/>
                </a:lnTo>
                <a:lnTo>
                  <a:pt x="251218" y="24666"/>
                </a:lnTo>
                <a:lnTo>
                  <a:pt x="273486" y="18885"/>
                </a:lnTo>
                <a:lnTo>
                  <a:pt x="277315" y="17555"/>
                </a:lnTo>
                <a:lnTo>
                  <a:pt x="280759" y="15851"/>
                </a:lnTo>
                <a:lnTo>
                  <a:pt x="280973" y="13116"/>
                </a:lnTo>
                <a:lnTo>
                  <a:pt x="280866" y="4873"/>
                </a:lnTo>
                <a:lnTo>
                  <a:pt x="224264" y="4873"/>
                </a:lnTo>
                <a:lnTo>
                  <a:pt x="208773" y="4301"/>
                </a:lnTo>
                <a:lnTo>
                  <a:pt x="185548" y="2871"/>
                </a:lnTo>
                <a:close/>
              </a:path>
              <a:path w="281305" h="375284">
                <a:moveTo>
                  <a:pt x="280473" y="0"/>
                </a:moveTo>
                <a:lnTo>
                  <a:pt x="275500" y="198"/>
                </a:lnTo>
                <a:lnTo>
                  <a:pt x="268040" y="857"/>
                </a:lnTo>
                <a:lnTo>
                  <a:pt x="246956" y="3268"/>
                </a:lnTo>
                <a:lnTo>
                  <a:pt x="237600" y="4161"/>
                </a:lnTo>
                <a:lnTo>
                  <a:pt x="230036" y="4696"/>
                </a:lnTo>
                <a:lnTo>
                  <a:pt x="224264" y="4873"/>
                </a:lnTo>
                <a:lnTo>
                  <a:pt x="280866" y="4873"/>
                </a:lnTo>
                <a:lnTo>
                  <a:pt x="280473" y="0"/>
                </a:lnTo>
                <a:close/>
              </a:path>
              <a:path w="281305" h="375284">
                <a:moveTo>
                  <a:pt x="122451" y="0"/>
                </a:moveTo>
                <a:lnTo>
                  <a:pt x="81733" y="2586"/>
                </a:lnTo>
                <a:lnTo>
                  <a:pt x="125483" y="2586"/>
                </a:lnTo>
                <a:lnTo>
                  <a:pt x="125059" y="2155"/>
                </a:lnTo>
                <a:lnTo>
                  <a:pt x="123964" y="1143"/>
                </a:lnTo>
                <a:lnTo>
                  <a:pt x="122451" y="0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89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ヒラギノ角ゴ Pro W3" pitchFamily="-89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ヒラギノ角ゴ Pro W3" pitchFamily="-89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ヒラギノ角ゴ Pro W3" pitchFamily="-89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ヒラギノ角ゴ Pro W3" pitchFamily="-89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2BC650B6-BE39-46A0-8C93-CCEF3AB1DB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82713" y="606425"/>
            <a:ext cx="173386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876056AD-B99F-4E0D-BCBC-DEEA75AAA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82713" y="3035300"/>
            <a:ext cx="17338675" cy="72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8A213-569D-4F69-BFCE-4A66EC344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713" y="10571163"/>
            <a:ext cx="4522787" cy="6064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A70863-6895-4671-BF7E-D8E98F7498EE}" type="datetime1">
              <a:rPr lang="en-US" altLang="en-US"/>
              <a:pPr>
                <a:defRPr/>
              </a:pPr>
              <a:t>3/3/2023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4EB58-9A91-4290-80C2-34C71EFDB3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563" y="10571163"/>
            <a:ext cx="6784975" cy="606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F2DF6-D451-4832-8425-5AD92F3B5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600" y="10571163"/>
            <a:ext cx="4522788" cy="6064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066311-CDC3-4917-98BD-82C168438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4103" name="Group 10">
            <a:extLst>
              <a:ext uri="{FF2B5EF4-FFF2-40B4-BE49-F238E27FC236}">
                <a16:creationId xmlns:a16="http://schemas.microsoft.com/office/drawing/2014/main" id="{65796602-243E-4099-8087-FE2D3853919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20091400" cy="11404600"/>
            <a:chOff x="0" y="0"/>
            <a:chExt cx="9144002" cy="5190490"/>
          </a:xfrm>
        </p:grpSpPr>
        <p:sp>
          <p:nvSpPr>
            <p:cNvPr id="4104" name="object 2">
              <a:extLst>
                <a:ext uri="{FF2B5EF4-FFF2-40B4-BE49-F238E27FC236}">
                  <a16:creationId xmlns:a16="http://schemas.microsoft.com/office/drawing/2014/main" id="{A29B18C9-F47F-42AC-B0A4-9C47C902D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9144002" cy="5190490"/>
            </a:xfrm>
            <a:custGeom>
              <a:avLst/>
              <a:gdLst>
                <a:gd name="T0" fmla="*/ 9144000 w 9144000"/>
                <a:gd name="T1" fmla="*/ 0 h 5190490"/>
                <a:gd name="T2" fmla="*/ 3448062 w 9144000"/>
                <a:gd name="T3" fmla="*/ 0 h 5190490"/>
                <a:gd name="T4" fmla="*/ 0 w 9144000"/>
                <a:gd name="T5" fmla="*/ 1435531 h 5190490"/>
                <a:gd name="T6" fmla="*/ 0 w 9144000"/>
                <a:gd name="T7" fmla="*/ 5190121 h 5190490"/>
                <a:gd name="T8" fmla="*/ 9144000 w 9144000"/>
                <a:gd name="T9" fmla="*/ 5190121 h 5190490"/>
                <a:gd name="T10" fmla="*/ 9144000 w 9144000"/>
                <a:gd name="T11" fmla="*/ 0 h 51904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44000" h="5190490">
                  <a:moveTo>
                    <a:pt x="9144000" y="0"/>
                  </a:moveTo>
                  <a:lnTo>
                    <a:pt x="3448062" y="0"/>
                  </a:lnTo>
                  <a:lnTo>
                    <a:pt x="0" y="1435531"/>
                  </a:lnTo>
                  <a:lnTo>
                    <a:pt x="0" y="5190121"/>
                  </a:lnTo>
                  <a:lnTo>
                    <a:pt x="9144000" y="519012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53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5" name="object 3">
              <a:extLst>
                <a:ext uri="{FF2B5EF4-FFF2-40B4-BE49-F238E27FC236}">
                  <a16:creationId xmlns:a16="http://schemas.microsoft.com/office/drawing/2014/main" id="{FA06F5B0-11CA-4C2A-90FD-C108ED601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337243" cy="1382878"/>
            </a:xfrm>
            <a:custGeom>
              <a:avLst/>
              <a:gdLst>
                <a:gd name="T0" fmla="*/ 3337445 w 3337560"/>
                <a:gd name="T1" fmla="*/ 0 h 1383030"/>
                <a:gd name="T2" fmla="*/ 0 w 3337560"/>
                <a:gd name="T3" fmla="*/ 0 h 1383030"/>
                <a:gd name="T4" fmla="*/ 0 w 3337560"/>
                <a:gd name="T5" fmla="*/ 1382839 h 1383030"/>
                <a:gd name="T6" fmla="*/ 3337445 w 3337560"/>
                <a:gd name="T7" fmla="*/ 0 h 13830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37560" h="1383030">
                  <a:moveTo>
                    <a:pt x="3337445" y="0"/>
                  </a:moveTo>
                  <a:lnTo>
                    <a:pt x="0" y="0"/>
                  </a:lnTo>
                  <a:lnTo>
                    <a:pt x="0" y="1382839"/>
                  </a:lnTo>
                  <a:lnTo>
                    <a:pt x="3337445" y="0"/>
                  </a:lnTo>
                  <a:close/>
                </a:path>
              </a:pathLst>
            </a:custGeom>
            <a:solidFill>
              <a:srgbClr val="0437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6" name="object 4">
              <a:extLst>
                <a:ext uri="{FF2B5EF4-FFF2-40B4-BE49-F238E27FC236}">
                  <a16:creationId xmlns:a16="http://schemas.microsoft.com/office/drawing/2014/main" id="{13414EC5-A37B-46F2-B8FE-BF5E3BA39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2125" y="4600924"/>
              <a:ext cx="499972" cy="181349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9pPr>
            </a:lstStyle>
            <a:p>
              <a:pPr eaLnBrk="1" hangingPunct="1"/>
              <a:endParaRPr lang="ga-IE" altLang="en-US"/>
            </a:p>
          </p:txBody>
        </p:sp>
        <p:sp>
          <p:nvSpPr>
            <p:cNvPr id="4107" name="object 5">
              <a:extLst>
                <a:ext uri="{FF2B5EF4-FFF2-40B4-BE49-F238E27FC236}">
                  <a16:creationId xmlns:a16="http://schemas.microsoft.com/office/drawing/2014/main" id="{ED459D5C-39F9-4EA1-97B3-C4844AD0E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7468" y="4536621"/>
              <a:ext cx="1049797" cy="24420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ヒラギノ角ゴ Pro W3" pitchFamily="-89" charset="-128"/>
                </a:defRPr>
              </a:lvl9pPr>
            </a:lstStyle>
            <a:p>
              <a:pPr eaLnBrk="1" hangingPunct="1"/>
              <a:endParaRPr lang="ga-IE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89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ヒラギノ角ゴ Pro W3" pitchFamily="-89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ヒラギノ角ゴ Pro W3" pitchFamily="-89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ヒラギノ角ゴ Pro W3" pitchFamily="-89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ヒラギノ角ゴ Pro W3" pitchFamily="-89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itchFamily="-89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382714" y="606427"/>
            <a:ext cx="1733867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2714" y="3035301"/>
            <a:ext cx="17338675" cy="723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42AD8-0354-3B4B-B7FD-847DC008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713" y="10571166"/>
            <a:ext cx="4522788" cy="60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9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E94847-0C26-40DC-A9FA-D84E805AA0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E7569-50C4-D44A-B2B7-F70FC2F451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564" y="10571166"/>
            <a:ext cx="6784975" cy="60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9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1527E-D8B2-174D-98FB-2FD47A27D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600" y="10571166"/>
            <a:ext cx="4522788" cy="60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9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3DD437-D3DB-4997-9C25-22244EF442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9" name="object 2"/>
          <p:cNvSpPr>
            <a:spLocks/>
          </p:cNvSpPr>
          <p:nvPr userDrawn="1"/>
        </p:nvSpPr>
        <p:spPr bwMode="auto">
          <a:xfrm>
            <a:off x="615951" y="10998201"/>
            <a:ext cx="15044738" cy="100012"/>
          </a:xfrm>
          <a:custGeom>
            <a:avLst/>
            <a:gdLst>
              <a:gd name="T0" fmla="*/ 15043791 w 15044419"/>
              <a:gd name="T1" fmla="*/ 0 h 99695"/>
              <a:gd name="T2" fmla="*/ 0 w 15044419"/>
              <a:gd name="T3" fmla="*/ 0 h 99695"/>
              <a:gd name="T4" fmla="*/ 0 w 15044419"/>
              <a:gd name="T5" fmla="*/ 99463 h 99695"/>
              <a:gd name="T6" fmla="*/ 15043791 w 15044419"/>
              <a:gd name="T7" fmla="*/ 99463 h 99695"/>
              <a:gd name="T8" fmla="*/ 15043791 w 15044419"/>
              <a:gd name="T9" fmla="*/ 0 h 99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44419" h="99695">
                <a:moveTo>
                  <a:pt x="15043791" y="0"/>
                </a:moveTo>
                <a:lnTo>
                  <a:pt x="0" y="0"/>
                </a:lnTo>
                <a:lnTo>
                  <a:pt x="0" y="99463"/>
                </a:lnTo>
                <a:lnTo>
                  <a:pt x="15043791" y="99463"/>
                </a:lnTo>
                <a:lnTo>
                  <a:pt x="15043791" y="0"/>
                </a:lnTo>
                <a:close/>
              </a:path>
            </a:pathLst>
          </a:custGeom>
          <a:solidFill>
            <a:srgbClr val="043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784" dirty="0">
              <a:solidFill>
                <a:prstClr val="black"/>
              </a:solidFill>
            </a:endParaRPr>
          </a:p>
        </p:txBody>
      </p:sp>
      <p:sp>
        <p:nvSpPr>
          <p:cNvPr id="3080" name="object 3"/>
          <p:cNvSpPr>
            <a:spLocks/>
          </p:cNvSpPr>
          <p:nvPr userDrawn="1"/>
        </p:nvSpPr>
        <p:spPr bwMode="auto">
          <a:xfrm>
            <a:off x="615950" y="9866313"/>
            <a:ext cx="11720512" cy="1020762"/>
          </a:xfrm>
          <a:custGeom>
            <a:avLst/>
            <a:gdLst>
              <a:gd name="T0" fmla="*/ 11720331 w 11720830"/>
              <a:gd name="T1" fmla="*/ 0 h 1021079"/>
              <a:gd name="T2" fmla="*/ 0 w 11720830"/>
              <a:gd name="T3" fmla="*/ 0 h 1021079"/>
              <a:gd name="T4" fmla="*/ 0 w 11720830"/>
              <a:gd name="T5" fmla="*/ 1020926 h 1021079"/>
              <a:gd name="T6" fmla="*/ 9269959 w 11720830"/>
              <a:gd name="T7" fmla="*/ 1020926 h 1021079"/>
              <a:gd name="T8" fmla="*/ 11720331 w 11720830"/>
              <a:gd name="T9" fmla="*/ 0 h 10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20830" h="1021079">
                <a:moveTo>
                  <a:pt x="11720331" y="0"/>
                </a:moveTo>
                <a:lnTo>
                  <a:pt x="0" y="0"/>
                </a:lnTo>
                <a:lnTo>
                  <a:pt x="0" y="1020926"/>
                </a:lnTo>
                <a:lnTo>
                  <a:pt x="9269959" y="1020926"/>
                </a:lnTo>
                <a:lnTo>
                  <a:pt x="11720331" y="0"/>
                </a:lnTo>
                <a:close/>
              </a:path>
            </a:pathLst>
          </a:custGeom>
          <a:solidFill>
            <a:srgbClr val="053F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784" dirty="0">
              <a:solidFill>
                <a:prstClr val="black"/>
              </a:solidFill>
            </a:endParaRPr>
          </a:p>
        </p:txBody>
      </p:sp>
      <p:sp>
        <p:nvSpPr>
          <p:cNvPr id="3081" name="object 4"/>
          <p:cNvSpPr>
            <a:spLocks/>
          </p:cNvSpPr>
          <p:nvPr userDrawn="1"/>
        </p:nvSpPr>
        <p:spPr bwMode="auto">
          <a:xfrm>
            <a:off x="10017126" y="9866313"/>
            <a:ext cx="5641975" cy="1020762"/>
          </a:xfrm>
          <a:custGeom>
            <a:avLst/>
            <a:gdLst>
              <a:gd name="T0" fmla="*/ 5642590 w 5642609"/>
              <a:gd name="T1" fmla="*/ 0 h 1021079"/>
              <a:gd name="T2" fmla="*/ 2450049 w 5642609"/>
              <a:gd name="T3" fmla="*/ 0 h 1021079"/>
              <a:gd name="T4" fmla="*/ 0 w 5642609"/>
              <a:gd name="T5" fmla="*/ 1020926 h 1021079"/>
              <a:gd name="T6" fmla="*/ 5642590 w 5642609"/>
              <a:gd name="T7" fmla="*/ 1020926 h 1021079"/>
              <a:gd name="T8" fmla="*/ 5642590 w 5642609"/>
              <a:gd name="T9" fmla="*/ 0 h 10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42609" h="1021079">
                <a:moveTo>
                  <a:pt x="5642590" y="0"/>
                </a:moveTo>
                <a:lnTo>
                  <a:pt x="2450049" y="0"/>
                </a:lnTo>
                <a:lnTo>
                  <a:pt x="0" y="1020926"/>
                </a:lnTo>
                <a:lnTo>
                  <a:pt x="5642590" y="1020926"/>
                </a:lnTo>
                <a:lnTo>
                  <a:pt x="5642590" y="0"/>
                </a:lnTo>
                <a:close/>
              </a:path>
            </a:pathLst>
          </a:custGeom>
          <a:solidFill>
            <a:srgbClr val="0437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784" dirty="0">
              <a:solidFill>
                <a:prstClr val="black"/>
              </a:solidFill>
            </a:endParaRPr>
          </a:p>
        </p:txBody>
      </p:sp>
      <p:sp>
        <p:nvSpPr>
          <p:cNvPr id="3082" name="object 5"/>
          <p:cNvSpPr>
            <a:spLocks noChangeArrowheads="1"/>
          </p:cNvSpPr>
          <p:nvPr userDrawn="1"/>
        </p:nvSpPr>
        <p:spPr bwMode="auto">
          <a:xfrm>
            <a:off x="13134975" y="10317164"/>
            <a:ext cx="1703389" cy="18256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84" dirty="0">
              <a:solidFill>
                <a:prstClr val="black"/>
              </a:solidFill>
            </a:endParaRPr>
          </a:p>
        </p:txBody>
      </p:sp>
      <p:sp>
        <p:nvSpPr>
          <p:cNvPr id="3083" name="object 6"/>
          <p:cNvSpPr>
            <a:spLocks/>
          </p:cNvSpPr>
          <p:nvPr userDrawn="1"/>
        </p:nvSpPr>
        <p:spPr bwMode="auto">
          <a:xfrm>
            <a:off x="14841539" y="10437813"/>
            <a:ext cx="20637" cy="20637"/>
          </a:xfrm>
          <a:custGeom>
            <a:avLst/>
            <a:gdLst>
              <a:gd name="T0" fmla="*/ 0 w 19684"/>
              <a:gd name="T1" fmla="*/ 0 h 20320"/>
              <a:gd name="T2" fmla="*/ 19420 w 19684"/>
              <a:gd name="T3" fmla="*/ 0 h 20320"/>
              <a:gd name="T4" fmla="*/ 19420 w 19684"/>
              <a:gd name="T5" fmla="*/ 20253 h 20320"/>
              <a:gd name="T6" fmla="*/ 0 w 19684"/>
              <a:gd name="T7" fmla="*/ 20253 h 20320"/>
              <a:gd name="T8" fmla="*/ 0 w 19684"/>
              <a:gd name="T9" fmla="*/ 0 h 20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684" h="20320">
                <a:moveTo>
                  <a:pt x="0" y="0"/>
                </a:moveTo>
                <a:lnTo>
                  <a:pt x="19420" y="0"/>
                </a:lnTo>
                <a:lnTo>
                  <a:pt x="19420" y="20253"/>
                </a:lnTo>
                <a:lnTo>
                  <a:pt x="0" y="2025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784" dirty="0">
              <a:solidFill>
                <a:prstClr val="black"/>
              </a:solidFill>
            </a:endParaRPr>
          </a:p>
        </p:txBody>
      </p:sp>
      <p:sp>
        <p:nvSpPr>
          <p:cNvPr id="3084" name="object 7"/>
          <p:cNvSpPr>
            <a:spLocks/>
          </p:cNvSpPr>
          <p:nvPr userDrawn="1"/>
        </p:nvSpPr>
        <p:spPr bwMode="auto">
          <a:xfrm>
            <a:off x="14898688" y="10358439"/>
            <a:ext cx="0" cy="100012"/>
          </a:xfrm>
          <a:custGeom>
            <a:avLst/>
            <a:gdLst>
              <a:gd name="T0" fmla="*/ 0 h 99059"/>
              <a:gd name="T1" fmla="*/ 99052 h 9905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99059">
                <a:moveTo>
                  <a:pt x="0" y="0"/>
                </a:moveTo>
                <a:lnTo>
                  <a:pt x="0" y="99052"/>
                </a:lnTo>
              </a:path>
            </a:pathLst>
          </a:custGeom>
          <a:noFill/>
          <a:ln w="1700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784" dirty="0">
              <a:solidFill>
                <a:prstClr val="black"/>
              </a:solidFill>
            </a:endParaRPr>
          </a:p>
        </p:txBody>
      </p:sp>
      <p:sp>
        <p:nvSpPr>
          <p:cNvPr id="3085" name="object 8"/>
          <p:cNvSpPr>
            <a:spLocks noChangeArrowheads="1"/>
          </p:cNvSpPr>
          <p:nvPr userDrawn="1"/>
        </p:nvSpPr>
        <p:spPr bwMode="auto">
          <a:xfrm>
            <a:off x="14927264" y="10355265"/>
            <a:ext cx="90487" cy="106361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84" dirty="0">
              <a:solidFill>
                <a:prstClr val="black"/>
              </a:solidFill>
            </a:endParaRPr>
          </a:p>
        </p:txBody>
      </p:sp>
      <p:sp>
        <p:nvSpPr>
          <p:cNvPr id="3086" name="object 9"/>
          <p:cNvSpPr>
            <a:spLocks noChangeArrowheads="1"/>
          </p:cNvSpPr>
          <p:nvPr userDrawn="1"/>
        </p:nvSpPr>
        <p:spPr bwMode="auto">
          <a:xfrm>
            <a:off x="15921039" y="10263187"/>
            <a:ext cx="1068386" cy="387351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84" dirty="0">
              <a:solidFill>
                <a:prstClr val="black"/>
              </a:solidFill>
            </a:endParaRPr>
          </a:p>
        </p:txBody>
      </p:sp>
      <p:sp>
        <p:nvSpPr>
          <p:cNvPr id="3087" name="object 10"/>
          <p:cNvSpPr>
            <a:spLocks noChangeArrowheads="1"/>
          </p:cNvSpPr>
          <p:nvPr userDrawn="1"/>
        </p:nvSpPr>
        <p:spPr bwMode="auto">
          <a:xfrm>
            <a:off x="17192625" y="10264775"/>
            <a:ext cx="247650" cy="244476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84" dirty="0">
              <a:solidFill>
                <a:prstClr val="black"/>
              </a:solidFill>
            </a:endParaRPr>
          </a:p>
        </p:txBody>
      </p:sp>
      <p:sp>
        <p:nvSpPr>
          <p:cNvPr id="3088" name="object 11"/>
          <p:cNvSpPr>
            <a:spLocks/>
          </p:cNvSpPr>
          <p:nvPr userDrawn="1"/>
        </p:nvSpPr>
        <p:spPr bwMode="auto">
          <a:xfrm>
            <a:off x="17468851" y="10125076"/>
            <a:ext cx="296864" cy="390525"/>
          </a:xfrm>
          <a:custGeom>
            <a:avLst/>
            <a:gdLst>
              <a:gd name="T0" fmla="*/ 195581 w 297180"/>
              <a:gd name="T1" fmla="*/ 357395 h 389890"/>
              <a:gd name="T2" fmla="*/ 196235 w 297180"/>
              <a:gd name="T3" fmla="*/ 363462 h 389890"/>
              <a:gd name="T4" fmla="*/ 196153 w 297180"/>
              <a:gd name="T5" fmla="*/ 389174 h 389890"/>
              <a:gd name="T6" fmla="*/ 201213 w 297180"/>
              <a:gd name="T7" fmla="*/ 389746 h 389890"/>
              <a:gd name="T8" fmla="*/ 209158 w 297180"/>
              <a:gd name="T9" fmla="*/ 388216 h 389890"/>
              <a:gd name="T10" fmla="*/ 224242 w 297180"/>
              <a:gd name="T11" fmla="*/ 380967 h 389890"/>
              <a:gd name="T12" fmla="*/ 252203 w 297180"/>
              <a:gd name="T13" fmla="*/ 374082 h 389890"/>
              <a:gd name="T14" fmla="*/ 279031 w 297180"/>
              <a:gd name="T15" fmla="*/ 370437 h 389890"/>
              <a:gd name="T16" fmla="*/ 295094 w 297180"/>
              <a:gd name="T17" fmla="*/ 367093 h 389890"/>
              <a:gd name="T18" fmla="*/ 297108 w 297180"/>
              <a:gd name="T19" fmla="*/ 361063 h 389890"/>
              <a:gd name="T20" fmla="*/ 296966 w 297180"/>
              <a:gd name="T21" fmla="*/ 357395 h 389890"/>
              <a:gd name="T22" fmla="*/ 117291 w 297180"/>
              <a:gd name="T23" fmla="*/ 140814 h 389890"/>
              <a:gd name="T24" fmla="*/ 67136 w 297180"/>
              <a:gd name="T25" fmla="*/ 153075 h 389890"/>
              <a:gd name="T26" fmla="*/ 3333 w 297180"/>
              <a:gd name="T27" fmla="*/ 232500 h 389890"/>
              <a:gd name="T28" fmla="*/ 760 w 297180"/>
              <a:gd name="T29" fmla="*/ 276841 h 389890"/>
              <a:gd name="T30" fmla="*/ 41518 w 297180"/>
              <a:gd name="T31" fmla="*/ 359707 h 389890"/>
              <a:gd name="T32" fmla="*/ 113847 w 297180"/>
              <a:gd name="T33" fmla="*/ 384014 h 389890"/>
              <a:gd name="T34" fmla="*/ 166616 w 297180"/>
              <a:gd name="T35" fmla="*/ 373270 h 389890"/>
              <a:gd name="T36" fmla="*/ 192709 w 297180"/>
              <a:gd name="T37" fmla="*/ 358937 h 389890"/>
              <a:gd name="T38" fmla="*/ 296966 w 297180"/>
              <a:gd name="T39" fmla="*/ 357395 h 389890"/>
              <a:gd name="T40" fmla="*/ 295666 w 297180"/>
              <a:gd name="T41" fmla="*/ 353044 h 389890"/>
              <a:gd name="T42" fmla="*/ 288691 w 297180"/>
              <a:gd name="T43" fmla="*/ 351800 h 389890"/>
              <a:gd name="T44" fmla="*/ 149120 w 297180"/>
              <a:gd name="T45" fmla="*/ 351601 h 389890"/>
              <a:gd name="T46" fmla="*/ 100697 w 297180"/>
              <a:gd name="T47" fmla="*/ 333612 h 389890"/>
              <a:gd name="T48" fmla="*/ 70258 w 297180"/>
              <a:gd name="T49" fmla="*/ 251094 h 389890"/>
              <a:gd name="T50" fmla="*/ 80762 w 297180"/>
              <a:gd name="T51" fmla="*/ 201485 h 389890"/>
              <a:gd name="T52" fmla="*/ 127797 w 297180"/>
              <a:gd name="T53" fmla="*/ 162895 h 389890"/>
              <a:gd name="T54" fmla="*/ 257957 w 297180"/>
              <a:gd name="T55" fmla="*/ 162323 h 389890"/>
              <a:gd name="T56" fmla="*/ 178791 w 297180"/>
              <a:gd name="T57" fmla="*/ 152915 h 389890"/>
              <a:gd name="T58" fmla="*/ 148822 w 297180"/>
              <a:gd name="T59" fmla="*/ 142159 h 389890"/>
              <a:gd name="T60" fmla="*/ 257951 w 297180"/>
              <a:gd name="T61" fmla="*/ 162895 h 389890"/>
              <a:gd name="T62" fmla="*/ 146844 w 297180"/>
              <a:gd name="T63" fmla="*/ 163739 h 389890"/>
              <a:gd name="T64" fmla="*/ 186260 w 297180"/>
              <a:gd name="T65" fmla="*/ 192725 h 389890"/>
              <a:gd name="T66" fmla="*/ 195202 w 297180"/>
              <a:gd name="T67" fmla="*/ 329235 h 389890"/>
              <a:gd name="T68" fmla="*/ 158295 w 297180"/>
              <a:gd name="T69" fmla="*/ 351601 h 389890"/>
              <a:gd name="T70" fmla="*/ 258678 w 297180"/>
              <a:gd name="T71" fmla="*/ 298165 h 389890"/>
              <a:gd name="T72" fmla="*/ 258392 w 297180"/>
              <a:gd name="T73" fmla="*/ 291949 h 389890"/>
              <a:gd name="T74" fmla="*/ 257962 w 297180"/>
              <a:gd name="T75" fmla="*/ 279189 h 389890"/>
              <a:gd name="T76" fmla="*/ 257922 w 297180"/>
              <a:gd name="T77" fmla="*/ 251094 h 389890"/>
              <a:gd name="T78" fmla="*/ 258392 w 297180"/>
              <a:gd name="T79" fmla="*/ 242055 h 389890"/>
              <a:gd name="T80" fmla="*/ 258678 w 297180"/>
              <a:gd name="T81" fmla="*/ 220260 h 389890"/>
              <a:gd name="T82" fmla="*/ 257820 w 297180"/>
              <a:gd name="T83" fmla="*/ 210787 h 389890"/>
              <a:gd name="T84" fmla="*/ 257971 w 297180"/>
              <a:gd name="T85" fmla="*/ 203049 h 389890"/>
              <a:gd name="T86" fmla="*/ 257907 w 297180"/>
              <a:gd name="T87" fmla="*/ 188333 h 389890"/>
              <a:gd name="T88" fmla="*/ 252176 w 297180"/>
              <a:gd name="T89" fmla="*/ 0 h 389890"/>
              <a:gd name="T90" fmla="*/ 246345 w 297180"/>
              <a:gd name="T91" fmla="*/ 671 h 389890"/>
              <a:gd name="T92" fmla="*/ 202469 w 297180"/>
              <a:gd name="T93" fmla="*/ 10617 h 389890"/>
              <a:gd name="T94" fmla="*/ 158494 w 297180"/>
              <a:gd name="T95" fmla="*/ 17207 h 389890"/>
              <a:gd name="T96" fmla="*/ 154864 w 297180"/>
              <a:gd name="T97" fmla="*/ 32126 h 389890"/>
              <a:gd name="T98" fmla="*/ 165046 w 297180"/>
              <a:gd name="T99" fmla="*/ 35471 h 389890"/>
              <a:gd name="T100" fmla="*/ 184392 w 297180"/>
              <a:gd name="T101" fmla="*/ 39001 h 389890"/>
              <a:gd name="T102" fmla="*/ 194723 w 297180"/>
              <a:gd name="T103" fmla="*/ 105542 h 389890"/>
              <a:gd name="T104" fmla="*/ 193648 w 297180"/>
              <a:gd name="T105" fmla="*/ 140814 h 389890"/>
              <a:gd name="T106" fmla="*/ 193294 w 297180"/>
              <a:gd name="T107" fmla="*/ 162323 h 389890"/>
              <a:gd name="T108" fmla="*/ 258170 w 297180"/>
              <a:gd name="T109" fmla="*/ 152915 h 389890"/>
              <a:gd name="T110" fmla="*/ 258964 w 297180"/>
              <a:gd name="T111" fmla="*/ 129625 h 389890"/>
              <a:gd name="T112" fmla="*/ 258392 w 297180"/>
              <a:gd name="T113" fmla="*/ 85463 h 389890"/>
              <a:gd name="T114" fmla="*/ 258094 w 297180"/>
              <a:gd name="T115" fmla="*/ 61667 h 389890"/>
              <a:gd name="T116" fmla="*/ 257302 w 297180"/>
              <a:gd name="T117" fmla="*/ 24613 h 389890"/>
              <a:gd name="T118" fmla="*/ 257458 w 297180"/>
              <a:gd name="T119" fmla="*/ 10617 h 389890"/>
              <a:gd name="T120" fmla="*/ 256950 w 297180"/>
              <a:gd name="T121" fmla="*/ 4587 h 389890"/>
              <a:gd name="T122" fmla="*/ 253705 w 297180"/>
              <a:gd name="T123" fmla="*/ 198 h 389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97180" h="389890">
                <a:moveTo>
                  <a:pt x="296966" y="357395"/>
                </a:moveTo>
                <a:lnTo>
                  <a:pt x="195581" y="357395"/>
                </a:lnTo>
                <a:lnTo>
                  <a:pt x="196140" y="360963"/>
                </a:lnTo>
                <a:lnTo>
                  <a:pt x="196235" y="363462"/>
                </a:lnTo>
                <a:lnTo>
                  <a:pt x="196355" y="385158"/>
                </a:lnTo>
                <a:lnTo>
                  <a:pt x="196153" y="389174"/>
                </a:lnTo>
                <a:lnTo>
                  <a:pt x="198826" y="389547"/>
                </a:lnTo>
                <a:lnTo>
                  <a:pt x="201213" y="389746"/>
                </a:lnTo>
                <a:lnTo>
                  <a:pt x="205428" y="389746"/>
                </a:lnTo>
                <a:lnTo>
                  <a:pt x="209158" y="388216"/>
                </a:lnTo>
                <a:lnTo>
                  <a:pt x="214517" y="385158"/>
                </a:lnTo>
                <a:lnTo>
                  <a:pt x="224242" y="380967"/>
                </a:lnTo>
                <a:lnTo>
                  <a:pt x="236804" y="377274"/>
                </a:lnTo>
                <a:lnTo>
                  <a:pt x="252203" y="374082"/>
                </a:lnTo>
                <a:lnTo>
                  <a:pt x="270440" y="371395"/>
                </a:lnTo>
                <a:lnTo>
                  <a:pt x="279031" y="370437"/>
                </a:lnTo>
                <a:lnTo>
                  <a:pt x="287261" y="369008"/>
                </a:lnTo>
                <a:lnTo>
                  <a:pt x="295094" y="367093"/>
                </a:lnTo>
                <a:lnTo>
                  <a:pt x="296437" y="363649"/>
                </a:lnTo>
                <a:lnTo>
                  <a:pt x="297108" y="361063"/>
                </a:lnTo>
                <a:lnTo>
                  <a:pt x="297108" y="358017"/>
                </a:lnTo>
                <a:lnTo>
                  <a:pt x="296966" y="357395"/>
                </a:lnTo>
                <a:close/>
              </a:path>
              <a:path w="297180" h="389890">
                <a:moveTo>
                  <a:pt x="133355" y="140814"/>
                </a:moveTo>
                <a:lnTo>
                  <a:pt x="117291" y="140814"/>
                </a:lnTo>
                <a:lnTo>
                  <a:pt x="106059" y="142087"/>
                </a:lnTo>
                <a:lnTo>
                  <a:pt x="67136" y="153075"/>
                </a:lnTo>
                <a:lnTo>
                  <a:pt x="30002" y="183028"/>
                </a:lnTo>
                <a:lnTo>
                  <a:pt x="3333" y="232500"/>
                </a:lnTo>
                <a:lnTo>
                  <a:pt x="0" y="260406"/>
                </a:lnTo>
                <a:lnTo>
                  <a:pt x="760" y="276841"/>
                </a:lnTo>
                <a:lnTo>
                  <a:pt x="12184" y="322061"/>
                </a:lnTo>
                <a:lnTo>
                  <a:pt x="41518" y="359707"/>
                </a:lnTo>
                <a:lnTo>
                  <a:pt x="81373" y="380573"/>
                </a:lnTo>
                <a:lnTo>
                  <a:pt x="113847" y="384014"/>
                </a:lnTo>
                <a:lnTo>
                  <a:pt x="123743" y="383734"/>
                </a:lnTo>
                <a:lnTo>
                  <a:pt x="166616" y="373270"/>
                </a:lnTo>
                <a:lnTo>
                  <a:pt x="189178" y="360963"/>
                </a:lnTo>
                <a:lnTo>
                  <a:pt x="192709" y="358937"/>
                </a:lnTo>
                <a:lnTo>
                  <a:pt x="195581" y="357395"/>
                </a:lnTo>
                <a:lnTo>
                  <a:pt x="296966" y="357395"/>
                </a:lnTo>
                <a:lnTo>
                  <a:pt x="296623" y="355903"/>
                </a:lnTo>
                <a:lnTo>
                  <a:pt x="295666" y="353044"/>
                </a:lnTo>
                <a:lnTo>
                  <a:pt x="292421" y="352273"/>
                </a:lnTo>
                <a:lnTo>
                  <a:pt x="288691" y="351800"/>
                </a:lnTo>
                <a:lnTo>
                  <a:pt x="284489" y="351601"/>
                </a:lnTo>
                <a:lnTo>
                  <a:pt x="149120" y="351601"/>
                </a:lnTo>
                <a:lnTo>
                  <a:pt x="145676" y="351415"/>
                </a:lnTo>
                <a:lnTo>
                  <a:pt x="100697" y="333612"/>
                </a:lnTo>
                <a:lnTo>
                  <a:pt x="75208" y="292294"/>
                </a:lnTo>
                <a:lnTo>
                  <a:pt x="70258" y="251094"/>
                </a:lnTo>
                <a:lnTo>
                  <a:pt x="70724" y="241180"/>
                </a:lnTo>
                <a:lnTo>
                  <a:pt x="80762" y="201485"/>
                </a:lnTo>
                <a:lnTo>
                  <a:pt x="104722" y="170541"/>
                </a:lnTo>
                <a:lnTo>
                  <a:pt x="127797" y="162895"/>
                </a:lnTo>
                <a:lnTo>
                  <a:pt x="257951" y="162895"/>
                </a:lnTo>
                <a:lnTo>
                  <a:pt x="257957" y="162323"/>
                </a:lnTo>
                <a:lnTo>
                  <a:pt x="193294" y="162323"/>
                </a:lnTo>
                <a:lnTo>
                  <a:pt x="178791" y="152915"/>
                </a:lnTo>
                <a:lnTo>
                  <a:pt x="163968" y="146193"/>
                </a:lnTo>
                <a:lnTo>
                  <a:pt x="148822" y="142159"/>
                </a:lnTo>
                <a:lnTo>
                  <a:pt x="133355" y="140814"/>
                </a:lnTo>
                <a:close/>
              </a:path>
              <a:path w="297180" h="389890">
                <a:moveTo>
                  <a:pt x="257951" y="162895"/>
                </a:moveTo>
                <a:lnTo>
                  <a:pt x="136214" y="162895"/>
                </a:lnTo>
                <a:lnTo>
                  <a:pt x="146844" y="163739"/>
                </a:lnTo>
                <a:lnTo>
                  <a:pt x="156651" y="166268"/>
                </a:lnTo>
                <a:lnTo>
                  <a:pt x="186260" y="192725"/>
                </a:lnTo>
                <a:lnTo>
                  <a:pt x="194635" y="251094"/>
                </a:lnTo>
                <a:lnTo>
                  <a:pt x="195202" y="329235"/>
                </a:lnTo>
                <a:lnTo>
                  <a:pt x="195009" y="336110"/>
                </a:lnTo>
                <a:lnTo>
                  <a:pt x="158295" y="351601"/>
                </a:lnTo>
                <a:lnTo>
                  <a:pt x="284489" y="351601"/>
                </a:lnTo>
                <a:lnTo>
                  <a:pt x="258678" y="298165"/>
                </a:lnTo>
                <a:lnTo>
                  <a:pt x="258579" y="295206"/>
                </a:lnTo>
                <a:lnTo>
                  <a:pt x="258392" y="291949"/>
                </a:lnTo>
                <a:lnTo>
                  <a:pt x="258140" y="285747"/>
                </a:lnTo>
                <a:lnTo>
                  <a:pt x="257962" y="279189"/>
                </a:lnTo>
                <a:lnTo>
                  <a:pt x="257855" y="272272"/>
                </a:lnTo>
                <a:lnTo>
                  <a:pt x="257922" y="251094"/>
                </a:lnTo>
                <a:lnTo>
                  <a:pt x="258007" y="247600"/>
                </a:lnTo>
                <a:lnTo>
                  <a:pt x="258392" y="242055"/>
                </a:lnTo>
                <a:lnTo>
                  <a:pt x="258678" y="236025"/>
                </a:lnTo>
                <a:lnTo>
                  <a:pt x="258678" y="220260"/>
                </a:lnTo>
                <a:lnTo>
                  <a:pt x="258087" y="214802"/>
                </a:lnTo>
                <a:lnTo>
                  <a:pt x="257820" y="210787"/>
                </a:lnTo>
                <a:lnTo>
                  <a:pt x="257907" y="204098"/>
                </a:lnTo>
                <a:lnTo>
                  <a:pt x="257971" y="203049"/>
                </a:lnTo>
                <a:lnTo>
                  <a:pt x="258094" y="190434"/>
                </a:lnTo>
                <a:lnTo>
                  <a:pt x="257907" y="188333"/>
                </a:lnTo>
                <a:lnTo>
                  <a:pt x="257951" y="162895"/>
                </a:lnTo>
                <a:close/>
              </a:path>
              <a:path w="297180" h="389890">
                <a:moveTo>
                  <a:pt x="252176" y="0"/>
                </a:moveTo>
                <a:lnTo>
                  <a:pt x="249876" y="0"/>
                </a:lnTo>
                <a:lnTo>
                  <a:pt x="246345" y="671"/>
                </a:lnTo>
                <a:lnTo>
                  <a:pt x="212216" y="8603"/>
                </a:lnTo>
                <a:lnTo>
                  <a:pt x="202469" y="10617"/>
                </a:lnTo>
                <a:lnTo>
                  <a:pt x="163169" y="16597"/>
                </a:lnTo>
                <a:lnTo>
                  <a:pt x="158494" y="17207"/>
                </a:lnTo>
                <a:lnTo>
                  <a:pt x="154864" y="18350"/>
                </a:lnTo>
                <a:lnTo>
                  <a:pt x="154864" y="32126"/>
                </a:lnTo>
                <a:lnTo>
                  <a:pt x="159252" y="34227"/>
                </a:lnTo>
                <a:lnTo>
                  <a:pt x="165046" y="35471"/>
                </a:lnTo>
                <a:lnTo>
                  <a:pt x="179381" y="36241"/>
                </a:lnTo>
                <a:lnTo>
                  <a:pt x="184392" y="39001"/>
                </a:lnTo>
                <a:lnTo>
                  <a:pt x="194257" y="83531"/>
                </a:lnTo>
                <a:lnTo>
                  <a:pt x="194723" y="105542"/>
                </a:lnTo>
                <a:lnTo>
                  <a:pt x="193580" y="136227"/>
                </a:lnTo>
                <a:lnTo>
                  <a:pt x="193648" y="140814"/>
                </a:lnTo>
                <a:lnTo>
                  <a:pt x="193742" y="156929"/>
                </a:lnTo>
                <a:lnTo>
                  <a:pt x="193294" y="162323"/>
                </a:lnTo>
                <a:lnTo>
                  <a:pt x="257957" y="162323"/>
                </a:lnTo>
                <a:lnTo>
                  <a:pt x="258170" y="152915"/>
                </a:lnTo>
                <a:lnTo>
                  <a:pt x="258599" y="140814"/>
                </a:lnTo>
                <a:lnTo>
                  <a:pt x="258964" y="129625"/>
                </a:lnTo>
                <a:lnTo>
                  <a:pt x="258094" y="99811"/>
                </a:lnTo>
                <a:lnTo>
                  <a:pt x="258392" y="85463"/>
                </a:lnTo>
                <a:lnTo>
                  <a:pt x="258094" y="77146"/>
                </a:lnTo>
                <a:lnTo>
                  <a:pt x="258094" y="61667"/>
                </a:lnTo>
                <a:lnTo>
                  <a:pt x="257435" y="32126"/>
                </a:lnTo>
                <a:lnTo>
                  <a:pt x="257302" y="24613"/>
                </a:lnTo>
                <a:lnTo>
                  <a:pt x="257291" y="13138"/>
                </a:lnTo>
                <a:lnTo>
                  <a:pt x="257458" y="10617"/>
                </a:lnTo>
                <a:lnTo>
                  <a:pt x="257534" y="7559"/>
                </a:lnTo>
                <a:lnTo>
                  <a:pt x="256950" y="4587"/>
                </a:lnTo>
                <a:lnTo>
                  <a:pt x="255806" y="571"/>
                </a:lnTo>
                <a:lnTo>
                  <a:pt x="253705" y="198"/>
                </a:lnTo>
                <a:lnTo>
                  <a:pt x="252176" y="0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784" dirty="0">
              <a:solidFill>
                <a:prstClr val="black"/>
              </a:solidFill>
            </a:endParaRPr>
          </a:p>
        </p:txBody>
      </p:sp>
      <p:sp>
        <p:nvSpPr>
          <p:cNvPr id="3089" name="object 12"/>
          <p:cNvSpPr>
            <a:spLocks/>
          </p:cNvSpPr>
          <p:nvPr userDrawn="1"/>
        </p:nvSpPr>
        <p:spPr bwMode="auto">
          <a:xfrm>
            <a:off x="17765714" y="10272712"/>
            <a:ext cx="277812" cy="239713"/>
          </a:xfrm>
          <a:custGeom>
            <a:avLst/>
            <a:gdLst>
              <a:gd name="T0" fmla="*/ 1429 w 278130"/>
              <a:gd name="T1" fmla="*/ 857 h 240665"/>
              <a:gd name="T2" fmla="*/ 0 w 278130"/>
              <a:gd name="T3" fmla="*/ 6042 h 240665"/>
              <a:gd name="T4" fmla="*/ 27256 w 278130"/>
              <a:gd name="T5" fmla="*/ 26979 h 240665"/>
              <a:gd name="T6" fmla="*/ 48315 w 278130"/>
              <a:gd name="T7" fmla="*/ 70539 h 240665"/>
              <a:gd name="T8" fmla="*/ 102658 w 278130"/>
              <a:gd name="T9" fmla="*/ 193517 h 240665"/>
              <a:gd name="T10" fmla="*/ 114491 w 278130"/>
              <a:gd name="T11" fmla="*/ 219002 h 240665"/>
              <a:gd name="T12" fmla="*/ 125895 w 278130"/>
              <a:gd name="T13" fmla="*/ 240327 h 240665"/>
              <a:gd name="T14" fmla="*/ 151420 w 278130"/>
              <a:gd name="T15" fmla="*/ 235541 h 240665"/>
              <a:gd name="T16" fmla="*/ 157437 w 278130"/>
              <a:gd name="T17" fmla="*/ 223381 h 240665"/>
              <a:gd name="T18" fmla="*/ 162311 w 278130"/>
              <a:gd name="T19" fmla="*/ 213136 h 240665"/>
              <a:gd name="T20" fmla="*/ 179495 w 278130"/>
              <a:gd name="T21" fmla="*/ 171698 h 240665"/>
              <a:gd name="T22" fmla="*/ 156293 w 278130"/>
              <a:gd name="T23" fmla="*/ 167097 h 240665"/>
              <a:gd name="T24" fmla="*/ 149691 w 278130"/>
              <a:gd name="T25" fmla="*/ 150151 h 240665"/>
              <a:gd name="T26" fmla="*/ 137436 w 278130"/>
              <a:gd name="T27" fmla="*/ 120507 h 240665"/>
              <a:gd name="T28" fmla="*/ 119007 w 278130"/>
              <a:gd name="T29" fmla="*/ 80950 h 240665"/>
              <a:gd name="T30" fmla="*/ 111261 w 278130"/>
              <a:gd name="T31" fmla="*/ 64862 h 240665"/>
              <a:gd name="T32" fmla="*/ 105343 w 278130"/>
              <a:gd name="T33" fmla="*/ 49743 h 240665"/>
              <a:gd name="T34" fmla="*/ 101514 w 278130"/>
              <a:gd name="T35" fmla="*/ 41612 h 240665"/>
              <a:gd name="T36" fmla="*/ 97784 w 278130"/>
              <a:gd name="T37" fmla="*/ 32810 h 240665"/>
              <a:gd name="T38" fmla="*/ 98673 w 278130"/>
              <a:gd name="T39" fmla="*/ 26966 h 240665"/>
              <a:gd name="T40" fmla="*/ 102658 w 278130"/>
              <a:gd name="T41" fmla="*/ 24119 h 240665"/>
              <a:gd name="T42" fmla="*/ 117863 w 278130"/>
              <a:gd name="T43" fmla="*/ 21247 h 240665"/>
              <a:gd name="T44" fmla="*/ 126852 w 278130"/>
              <a:gd name="T45" fmla="*/ 20103 h 240665"/>
              <a:gd name="T46" fmla="*/ 131209 w 278130"/>
              <a:gd name="T47" fmla="*/ 15006 h 240665"/>
              <a:gd name="T48" fmla="*/ 131390 w 278130"/>
              <a:gd name="T49" fmla="*/ 6042 h 240665"/>
              <a:gd name="T50" fmla="*/ 130367 w 278130"/>
              <a:gd name="T51" fmla="*/ 2287 h 240665"/>
              <a:gd name="T52" fmla="*/ 8031 w 278130"/>
              <a:gd name="T53" fmla="*/ 571 h 240665"/>
              <a:gd name="T54" fmla="*/ 170906 w 278130"/>
              <a:gd name="T55" fmla="*/ 857 h 240665"/>
              <a:gd name="T56" fmla="*/ 168730 w 278130"/>
              <a:gd name="T57" fmla="*/ 6042 h 240665"/>
              <a:gd name="T58" fmla="*/ 168815 w 278130"/>
              <a:gd name="T59" fmla="*/ 17269 h 240665"/>
              <a:gd name="T60" fmla="*/ 173786 w 278130"/>
              <a:gd name="T61" fmla="*/ 21222 h 240665"/>
              <a:gd name="T62" fmla="*/ 184685 w 278130"/>
              <a:gd name="T63" fmla="*/ 21383 h 240665"/>
              <a:gd name="T64" fmla="*/ 200457 w 278130"/>
              <a:gd name="T65" fmla="*/ 22675 h 240665"/>
              <a:gd name="T66" fmla="*/ 208020 w 278130"/>
              <a:gd name="T67" fmla="*/ 30000 h 240665"/>
              <a:gd name="T68" fmla="*/ 168825 w 278130"/>
              <a:gd name="T69" fmla="*/ 147001 h 240665"/>
              <a:gd name="T70" fmla="*/ 179495 w 278130"/>
              <a:gd name="T71" fmla="*/ 171698 h 240665"/>
              <a:gd name="T72" fmla="*/ 208932 w 278130"/>
              <a:gd name="T73" fmla="*/ 101716 h 240665"/>
              <a:gd name="T74" fmla="*/ 227147 w 278130"/>
              <a:gd name="T75" fmla="*/ 56198 h 240665"/>
              <a:gd name="T76" fmla="*/ 234869 w 278130"/>
              <a:gd name="T77" fmla="*/ 34998 h 240665"/>
              <a:gd name="T78" fmla="*/ 278112 w 278130"/>
              <a:gd name="T79" fmla="*/ 12457 h 240665"/>
              <a:gd name="T80" fmla="*/ 277934 w 278130"/>
              <a:gd name="T81" fmla="*/ 1429 h 240665"/>
              <a:gd name="T82" fmla="*/ 239960 w 278130"/>
              <a:gd name="T83" fmla="*/ 1357 h 240665"/>
              <a:gd name="T84" fmla="*/ 226485 w 278130"/>
              <a:gd name="T85" fmla="*/ 784 h 240665"/>
              <a:gd name="T86" fmla="*/ 205901 w 278130"/>
              <a:gd name="T87" fmla="*/ 285 h 240665"/>
              <a:gd name="T88" fmla="*/ 129911 w 278130"/>
              <a:gd name="T89" fmla="*/ 857 h 240665"/>
              <a:gd name="T90" fmla="*/ 85463 w 278130"/>
              <a:gd name="T91" fmla="*/ 2287 h 240665"/>
              <a:gd name="T92" fmla="*/ 129911 w 278130"/>
              <a:gd name="T93" fmla="*/ 857 h 240665"/>
              <a:gd name="T94" fmla="*/ 269855 w 278130"/>
              <a:gd name="T95" fmla="*/ 285 h 240665"/>
              <a:gd name="T96" fmla="*/ 277934 w 278130"/>
              <a:gd name="T97" fmla="*/ 1429 h 240665"/>
              <a:gd name="T98" fmla="*/ 274443 w 278130"/>
              <a:gd name="T99" fmla="*/ 372 h 2406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78130" h="240665">
                <a:moveTo>
                  <a:pt x="8031" y="571"/>
                </a:moveTo>
                <a:lnTo>
                  <a:pt x="1429" y="857"/>
                </a:lnTo>
                <a:lnTo>
                  <a:pt x="472" y="3120"/>
                </a:lnTo>
                <a:lnTo>
                  <a:pt x="0" y="6042"/>
                </a:lnTo>
                <a:lnTo>
                  <a:pt x="75" y="13489"/>
                </a:lnTo>
                <a:lnTo>
                  <a:pt x="27256" y="26979"/>
                </a:lnTo>
                <a:lnTo>
                  <a:pt x="28197" y="27725"/>
                </a:lnTo>
                <a:lnTo>
                  <a:pt x="48315" y="70539"/>
                </a:lnTo>
                <a:lnTo>
                  <a:pt x="63656" y="106226"/>
                </a:lnTo>
                <a:lnTo>
                  <a:pt x="102658" y="193517"/>
                </a:lnTo>
                <a:lnTo>
                  <a:pt x="108628" y="206779"/>
                </a:lnTo>
                <a:lnTo>
                  <a:pt x="114491" y="219002"/>
                </a:lnTo>
                <a:lnTo>
                  <a:pt x="120246" y="230184"/>
                </a:lnTo>
                <a:lnTo>
                  <a:pt x="125895" y="240327"/>
                </a:lnTo>
                <a:lnTo>
                  <a:pt x="149120" y="240327"/>
                </a:lnTo>
                <a:lnTo>
                  <a:pt x="151420" y="235541"/>
                </a:lnTo>
                <a:lnTo>
                  <a:pt x="154192" y="229896"/>
                </a:lnTo>
                <a:lnTo>
                  <a:pt x="157437" y="223381"/>
                </a:lnTo>
                <a:lnTo>
                  <a:pt x="159352" y="219738"/>
                </a:lnTo>
                <a:lnTo>
                  <a:pt x="162311" y="213136"/>
                </a:lnTo>
                <a:lnTo>
                  <a:pt x="166327" y="203563"/>
                </a:lnTo>
                <a:lnTo>
                  <a:pt x="179495" y="171698"/>
                </a:lnTo>
                <a:lnTo>
                  <a:pt x="158593" y="171698"/>
                </a:lnTo>
                <a:lnTo>
                  <a:pt x="156293" y="167097"/>
                </a:lnTo>
                <a:lnTo>
                  <a:pt x="153322" y="159924"/>
                </a:lnTo>
                <a:lnTo>
                  <a:pt x="149691" y="150151"/>
                </a:lnTo>
                <a:lnTo>
                  <a:pt x="144334" y="136568"/>
                </a:lnTo>
                <a:lnTo>
                  <a:pt x="137436" y="120507"/>
                </a:lnTo>
                <a:lnTo>
                  <a:pt x="128875" y="101716"/>
                </a:lnTo>
                <a:lnTo>
                  <a:pt x="119007" y="80950"/>
                </a:lnTo>
                <a:lnTo>
                  <a:pt x="114419" y="71762"/>
                </a:lnTo>
                <a:lnTo>
                  <a:pt x="111261" y="64862"/>
                </a:lnTo>
                <a:lnTo>
                  <a:pt x="109546" y="60274"/>
                </a:lnTo>
                <a:lnTo>
                  <a:pt x="105343" y="49743"/>
                </a:lnTo>
                <a:lnTo>
                  <a:pt x="102658" y="43527"/>
                </a:lnTo>
                <a:lnTo>
                  <a:pt x="101514" y="41612"/>
                </a:lnTo>
                <a:lnTo>
                  <a:pt x="99027" y="36838"/>
                </a:lnTo>
                <a:lnTo>
                  <a:pt x="97784" y="32810"/>
                </a:lnTo>
                <a:lnTo>
                  <a:pt x="97784" y="28235"/>
                </a:lnTo>
                <a:lnTo>
                  <a:pt x="98673" y="26966"/>
                </a:lnTo>
                <a:lnTo>
                  <a:pt x="100370" y="25835"/>
                </a:lnTo>
                <a:lnTo>
                  <a:pt x="102658" y="24119"/>
                </a:lnTo>
                <a:lnTo>
                  <a:pt x="108489" y="22590"/>
                </a:lnTo>
                <a:lnTo>
                  <a:pt x="117863" y="21247"/>
                </a:lnTo>
                <a:lnTo>
                  <a:pt x="122637" y="20675"/>
                </a:lnTo>
                <a:lnTo>
                  <a:pt x="126852" y="20103"/>
                </a:lnTo>
                <a:lnTo>
                  <a:pt x="130483" y="19532"/>
                </a:lnTo>
                <a:lnTo>
                  <a:pt x="131209" y="15006"/>
                </a:lnTo>
                <a:lnTo>
                  <a:pt x="131501" y="12457"/>
                </a:lnTo>
                <a:lnTo>
                  <a:pt x="131390" y="6042"/>
                </a:lnTo>
                <a:lnTo>
                  <a:pt x="131055" y="4438"/>
                </a:lnTo>
                <a:lnTo>
                  <a:pt x="130367" y="2287"/>
                </a:lnTo>
                <a:lnTo>
                  <a:pt x="85463" y="2287"/>
                </a:lnTo>
                <a:lnTo>
                  <a:pt x="8031" y="571"/>
                </a:lnTo>
                <a:close/>
              </a:path>
              <a:path w="278130" h="240665">
                <a:moveTo>
                  <a:pt x="180960" y="0"/>
                </a:moveTo>
                <a:lnTo>
                  <a:pt x="170906" y="857"/>
                </a:lnTo>
                <a:lnTo>
                  <a:pt x="169382" y="3120"/>
                </a:lnTo>
                <a:lnTo>
                  <a:pt x="168730" y="6042"/>
                </a:lnTo>
                <a:lnTo>
                  <a:pt x="168671" y="14807"/>
                </a:lnTo>
                <a:lnTo>
                  <a:pt x="168815" y="17269"/>
                </a:lnTo>
                <a:lnTo>
                  <a:pt x="169199" y="20651"/>
                </a:lnTo>
                <a:lnTo>
                  <a:pt x="173786" y="21222"/>
                </a:lnTo>
                <a:lnTo>
                  <a:pt x="177230" y="21222"/>
                </a:lnTo>
                <a:lnTo>
                  <a:pt x="184685" y="21383"/>
                </a:lnTo>
                <a:lnTo>
                  <a:pt x="192428" y="21867"/>
                </a:lnTo>
                <a:lnTo>
                  <a:pt x="200457" y="22675"/>
                </a:lnTo>
                <a:lnTo>
                  <a:pt x="208773" y="23808"/>
                </a:lnTo>
                <a:lnTo>
                  <a:pt x="208020" y="30000"/>
                </a:lnTo>
                <a:lnTo>
                  <a:pt x="190471" y="88131"/>
                </a:lnTo>
                <a:lnTo>
                  <a:pt x="168825" y="147001"/>
                </a:lnTo>
                <a:lnTo>
                  <a:pt x="158593" y="171698"/>
                </a:lnTo>
                <a:lnTo>
                  <a:pt x="179495" y="171698"/>
                </a:lnTo>
                <a:lnTo>
                  <a:pt x="197297" y="128618"/>
                </a:lnTo>
                <a:lnTo>
                  <a:pt x="208932" y="101716"/>
                </a:lnTo>
                <a:lnTo>
                  <a:pt x="218882" y="77576"/>
                </a:lnTo>
                <a:lnTo>
                  <a:pt x="227147" y="56198"/>
                </a:lnTo>
                <a:lnTo>
                  <a:pt x="233725" y="37584"/>
                </a:lnTo>
                <a:lnTo>
                  <a:pt x="234869" y="34998"/>
                </a:lnTo>
                <a:lnTo>
                  <a:pt x="277887" y="16697"/>
                </a:lnTo>
                <a:lnTo>
                  <a:pt x="278112" y="12457"/>
                </a:lnTo>
                <a:lnTo>
                  <a:pt x="278026" y="3108"/>
                </a:lnTo>
                <a:lnTo>
                  <a:pt x="277934" y="1429"/>
                </a:lnTo>
                <a:lnTo>
                  <a:pt x="246917" y="1429"/>
                </a:lnTo>
                <a:lnTo>
                  <a:pt x="239960" y="1357"/>
                </a:lnTo>
                <a:lnTo>
                  <a:pt x="233150" y="1142"/>
                </a:lnTo>
                <a:lnTo>
                  <a:pt x="226485" y="784"/>
                </a:lnTo>
                <a:lnTo>
                  <a:pt x="219962" y="285"/>
                </a:lnTo>
                <a:lnTo>
                  <a:pt x="205901" y="285"/>
                </a:lnTo>
                <a:lnTo>
                  <a:pt x="180960" y="0"/>
                </a:lnTo>
                <a:close/>
              </a:path>
              <a:path w="278130" h="240665">
                <a:moveTo>
                  <a:pt x="129911" y="857"/>
                </a:moveTo>
                <a:lnTo>
                  <a:pt x="123309" y="857"/>
                </a:lnTo>
                <a:lnTo>
                  <a:pt x="85463" y="2287"/>
                </a:lnTo>
                <a:lnTo>
                  <a:pt x="130367" y="2287"/>
                </a:lnTo>
                <a:lnTo>
                  <a:pt x="129911" y="857"/>
                </a:lnTo>
                <a:close/>
              </a:path>
              <a:path w="278130" h="240665">
                <a:moveTo>
                  <a:pt x="271770" y="285"/>
                </a:moveTo>
                <a:lnTo>
                  <a:pt x="269855" y="285"/>
                </a:lnTo>
                <a:lnTo>
                  <a:pt x="246917" y="1429"/>
                </a:lnTo>
                <a:lnTo>
                  <a:pt x="277934" y="1429"/>
                </a:lnTo>
                <a:lnTo>
                  <a:pt x="277887" y="571"/>
                </a:lnTo>
                <a:lnTo>
                  <a:pt x="274443" y="372"/>
                </a:lnTo>
                <a:lnTo>
                  <a:pt x="271770" y="285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784" dirty="0">
              <a:solidFill>
                <a:prstClr val="black"/>
              </a:solidFill>
            </a:endParaRPr>
          </a:p>
        </p:txBody>
      </p:sp>
      <p:sp>
        <p:nvSpPr>
          <p:cNvPr id="3090" name="object 13"/>
          <p:cNvSpPr>
            <a:spLocks/>
          </p:cNvSpPr>
          <p:nvPr userDrawn="1"/>
        </p:nvSpPr>
        <p:spPr bwMode="auto">
          <a:xfrm>
            <a:off x="18045114" y="10261601"/>
            <a:ext cx="265111" cy="252413"/>
          </a:xfrm>
          <a:custGeom>
            <a:avLst/>
            <a:gdLst>
              <a:gd name="T0" fmla="*/ 133504 w 264159"/>
              <a:gd name="T1" fmla="*/ 0 h 251459"/>
              <a:gd name="T2" fmla="*/ 86570 w 264159"/>
              <a:gd name="T3" fmla="*/ 5880 h 251459"/>
              <a:gd name="T4" fmla="*/ 47953 w 264159"/>
              <a:gd name="T5" fmla="*/ 25524 h 251459"/>
              <a:gd name="T6" fmla="*/ 18458 w 264159"/>
              <a:gd name="T7" fmla="*/ 57092 h 251459"/>
              <a:gd name="T8" fmla="*/ 3561 w 264159"/>
              <a:gd name="T9" fmla="*/ 92982 h 251459"/>
              <a:gd name="T10" fmla="*/ 0 w 264159"/>
              <a:gd name="T11" fmla="*/ 121879 h 251459"/>
              <a:gd name="T12" fmla="*/ 834 w 264159"/>
              <a:gd name="T13" fmla="*/ 140037 h 251459"/>
              <a:gd name="T14" fmla="*/ 13352 w 264159"/>
              <a:gd name="T15" fmla="*/ 185262 h 251459"/>
              <a:gd name="T16" fmla="*/ 43389 w 264159"/>
              <a:gd name="T17" fmla="*/ 220485 h 251459"/>
              <a:gd name="T18" fmla="*/ 92416 w 264159"/>
              <a:gd name="T19" fmla="*/ 245916 h 251459"/>
              <a:gd name="T20" fmla="*/ 133790 w 264159"/>
              <a:gd name="T21" fmla="*/ 250932 h 251459"/>
              <a:gd name="T22" fmla="*/ 153134 w 264159"/>
              <a:gd name="T23" fmla="*/ 249876 h 251459"/>
              <a:gd name="T24" fmla="*/ 171256 w 264159"/>
              <a:gd name="T25" fmla="*/ 246705 h 251459"/>
              <a:gd name="T26" fmla="*/ 188157 w 264159"/>
              <a:gd name="T27" fmla="*/ 241418 h 251459"/>
              <a:gd name="T28" fmla="*/ 203837 w 264159"/>
              <a:gd name="T29" fmla="*/ 234011 h 251459"/>
              <a:gd name="T30" fmla="*/ 208087 w 264159"/>
              <a:gd name="T31" fmla="*/ 231152 h 251459"/>
              <a:gd name="T32" fmla="*/ 133939 w 264159"/>
              <a:gd name="T33" fmla="*/ 231152 h 251459"/>
              <a:gd name="T34" fmla="*/ 125491 w 264159"/>
              <a:gd name="T35" fmla="*/ 230720 h 251459"/>
              <a:gd name="T36" fmla="*/ 89380 w 264159"/>
              <a:gd name="T37" fmla="*/ 214392 h 251459"/>
              <a:gd name="T38" fmla="*/ 74000 w 264159"/>
              <a:gd name="T39" fmla="*/ 175440 h 251459"/>
              <a:gd name="T40" fmla="*/ 70270 w 264159"/>
              <a:gd name="T41" fmla="*/ 134374 h 251459"/>
              <a:gd name="T42" fmla="*/ 70755 w 264159"/>
              <a:gd name="T43" fmla="*/ 111165 h 251459"/>
              <a:gd name="T44" fmla="*/ 74572 w 264159"/>
              <a:gd name="T45" fmla="*/ 68032 h 251459"/>
              <a:gd name="T46" fmla="*/ 94788 w 264159"/>
              <a:gd name="T47" fmla="*/ 31567 h 251459"/>
              <a:gd name="T48" fmla="*/ 131353 w 264159"/>
              <a:gd name="T49" fmla="*/ 19208 h 251459"/>
              <a:gd name="T50" fmla="*/ 207413 w 264159"/>
              <a:gd name="T51" fmla="*/ 19208 h 251459"/>
              <a:gd name="T52" fmla="*/ 186903 w 264159"/>
              <a:gd name="T53" fmla="*/ 8814 h 251459"/>
              <a:gd name="T54" fmla="*/ 161853 w 264159"/>
              <a:gd name="T55" fmla="*/ 2203 h 251459"/>
              <a:gd name="T56" fmla="*/ 133504 w 264159"/>
              <a:gd name="T57" fmla="*/ 0 h 251459"/>
              <a:gd name="T58" fmla="*/ 207413 w 264159"/>
              <a:gd name="T59" fmla="*/ 19208 h 251459"/>
              <a:gd name="T60" fmla="*/ 131353 w 264159"/>
              <a:gd name="T61" fmla="*/ 19208 h 251459"/>
              <a:gd name="T62" fmla="*/ 144724 w 264159"/>
              <a:gd name="T63" fmla="*/ 20565 h 251459"/>
              <a:gd name="T64" fmla="*/ 156733 w 264159"/>
              <a:gd name="T65" fmla="*/ 24632 h 251459"/>
              <a:gd name="T66" fmla="*/ 184190 w 264159"/>
              <a:gd name="T67" fmla="*/ 53645 h 251459"/>
              <a:gd name="T68" fmla="*/ 193714 w 264159"/>
              <a:gd name="T69" fmla="*/ 111165 h 251459"/>
              <a:gd name="T70" fmla="*/ 193788 w 264159"/>
              <a:gd name="T71" fmla="*/ 121879 h 251459"/>
              <a:gd name="T72" fmla="*/ 193626 w 264159"/>
              <a:gd name="T73" fmla="*/ 134603 h 251459"/>
              <a:gd name="T74" fmla="*/ 189862 w 264159"/>
              <a:gd name="T75" fmla="*/ 176012 h 251459"/>
              <a:gd name="T76" fmla="*/ 169211 w 264159"/>
              <a:gd name="T77" fmla="*/ 217786 h 251459"/>
              <a:gd name="T78" fmla="*/ 133939 w 264159"/>
              <a:gd name="T79" fmla="*/ 231152 h 251459"/>
              <a:gd name="T80" fmla="*/ 208087 w 264159"/>
              <a:gd name="T81" fmla="*/ 231152 h 251459"/>
              <a:gd name="T82" fmla="*/ 242116 w 264159"/>
              <a:gd name="T83" fmla="*/ 198149 h 251459"/>
              <a:gd name="T84" fmla="*/ 260619 w 264159"/>
              <a:gd name="T85" fmla="*/ 154292 h 251459"/>
              <a:gd name="T86" fmla="*/ 263564 w 264159"/>
              <a:gd name="T87" fmla="*/ 119591 h 251459"/>
              <a:gd name="T88" fmla="*/ 262998 w 264159"/>
              <a:gd name="T89" fmla="*/ 109239 h 251459"/>
              <a:gd name="T90" fmla="*/ 249408 w 264159"/>
              <a:gd name="T91" fmla="*/ 64928 h 251459"/>
              <a:gd name="T92" fmla="*/ 208652 w 264159"/>
              <a:gd name="T93" fmla="*/ 19837 h 251459"/>
              <a:gd name="T94" fmla="*/ 207413 w 264159"/>
              <a:gd name="T95" fmla="*/ 19208 h 251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64159" h="251459">
                <a:moveTo>
                  <a:pt x="133504" y="0"/>
                </a:moveTo>
                <a:lnTo>
                  <a:pt x="86570" y="5880"/>
                </a:lnTo>
                <a:lnTo>
                  <a:pt x="47953" y="25524"/>
                </a:lnTo>
                <a:lnTo>
                  <a:pt x="18458" y="57092"/>
                </a:lnTo>
                <a:lnTo>
                  <a:pt x="3561" y="92982"/>
                </a:lnTo>
                <a:lnTo>
                  <a:pt x="0" y="121879"/>
                </a:lnTo>
                <a:lnTo>
                  <a:pt x="834" y="140037"/>
                </a:lnTo>
                <a:lnTo>
                  <a:pt x="13352" y="185262"/>
                </a:lnTo>
                <a:lnTo>
                  <a:pt x="43389" y="220485"/>
                </a:lnTo>
                <a:lnTo>
                  <a:pt x="92416" y="245916"/>
                </a:lnTo>
                <a:lnTo>
                  <a:pt x="133790" y="250932"/>
                </a:lnTo>
                <a:lnTo>
                  <a:pt x="153134" y="249876"/>
                </a:lnTo>
                <a:lnTo>
                  <a:pt x="171256" y="246705"/>
                </a:lnTo>
                <a:lnTo>
                  <a:pt x="188157" y="241418"/>
                </a:lnTo>
                <a:lnTo>
                  <a:pt x="203837" y="234011"/>
                </a:lnTo>
                <a:lnTo>
                  <a:pt x="208087" y="231152"/>
                </a:lnTo>
                <a:lnTo>
                  <a:pt x="133939" y="231152"/>
                </a:lnTo>
                <a:lnTo>
                  <a:pt x="125491" y="230720"/>
                </a:lnTo>
                <a:lnTo>
                  <a:pt x="89380" y="214392"/>
                </a:lnTo>
                <a:lnTo>
                  <a:pt x="74000" y="175440"/>
                </a:lnTo>
                <a:lnTo>
                  <a:pt x="70270" y="134374"/>
                </a:lnTo>
                <a:lnTo>
                  <a:pt x="70755" y="111165"/>
                </a:lnTo>
                <a:lnTo>
                  <a:pt x="74572" y="68032"/>
                </a:lnTo>
                <a:lnTo>
                  <a:pt x="94788" y="31567"/>
                </a:lnTo>
                <a:lnTo>
                  <a:pt x="131353" y="19208"/>
                </a:lnTo>
                <a:lnTo>
                  <a:pt x="207413" y="19208"/>
                </a:lnTo>
                <a:lnTo>
                  <a:pt x="186903" y="8814"/>
                </a:lnTo>
                <a:lnTo>
                  <a:pt x="161853" y="2203"/>
                </a:lnTo>
                <a:lnTo>
                  <a:pt x="133504" y="0"/>
                </a:lnTo>
                <a:close/>
              </a:path>
              <a:path w="264159" h="251459">
                <a:moveTo>
                  <a:pt x="207413" y="19208"/>
                </a:moveTo>
                <a:lnTo>
                  <a:pt x="131353" y="19208"/>
                </a:lnTo>
                <a:lnTo>
                  <a:pt x="144724" y="20565"/>
                </a:lnTo>
                <a:lnTo>
                  <a:pt x="156733" y="24632"/>
                </a:lnTo>
                <a:lnTo>
                  <a:pt x="184190" y="53645"/>
                </a:lnTo>
                <a:lnTo>
                  <a:pt x="193714" y="111165"/>
                </a:lnTo>
                <a:lnTo>
                  <a:pt x="193788" y="121879"/>
                </a:lnTo>
                <a:lnTo>
                  <a:pt x="193626" y="134603"/>
                </a:lnTo>
                <a:lnTo>
                  <a:pt x="189862" y="176012"/>
                </a:lnTo>
                <a:lnTo>
                  <a:pt x="169211" y="217786"/>
                </a:lnTo>
                <a:lnTo>
                  <a:pt x="133939" y="231152"/>
                </a:lnTo>
                <a:lnTo>
                  <a:pt x="208087" y="231152"/>
                </a:lnTo>
                <a:lnTo>
                  <a:pt x="242116" y="198149"/>
                </a:lnTo>
                <a:lnTo>
                  <a:pt x="260619" y="154292"/>
                </a:lnTo>
                <a:lnTo>
                  <a:pt x="263564" y="119591"/>
                </a:lnTo>
                <a:lnTo>
                  <a:pt x="262998" y="109239"/>
                </a:lnTo>
                <a:lnTo>
                  <a:pt x="249408" y="64928"/>
                </a:lnTo>
                <a:lnTo>
                  <a:pt x="208652" y="19837"/>
                </a:lnTo>
                <a:lnTo>
                  <a:pt x="207413" y="19208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784" dirty="0">
              <a:solidFill>
                <a:prstClr val="black"/>
              </a:solidFill>
            </a:endParaRPr>
          </a:p>
        </p:txBody>
      </p:sp>
      <p:sp>
        <p:nvSpPr>
          <p:cNvPr id="3091" name="object 14"/>
          <p:cNvSpPr>
            <a:spLocks noChangeArrowheads="1"/>
          </p:cNvSpPr>
          <p:nvPr userDrawn="1"/>
        </p:nvSpPr>
        <p:spPr bwMode="auto">
          <a:xfrm>
            <a:off x="18353088" y="10261601"/>
            <a:ext cx="239712" cy="2508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84" dirty="0">
              <a:solidFill>
                <a:prstClr val="black"/>
              </a:solidFill>
            </a:endParaRPr>
          </a:p>
        </p:txBody>
      </p:sp>
      <p:sp>
        <p:nvSpPr>
          <p:cNvPr id="3092" name="object 15"/>
          <p:cNvSpPr>
            <a:spLocks noChangeArrowheads="1"/>
          </p:cNvSpPr>
          <p:nvPr userDrawn="1"/>
        </p:nvSpPr>
        <p:spPr bwMode="auto">
          <a:xfrm>
            <a:off x="18634076" y="10264775"/>
            <a:ext cx="246063" cy="244476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84" dirty="0">
              <a:solidFill>
                <a:prstClr val="black"/>
              </a:solidFill>
            </a:endParaRPr>
          </a:p>
        </p:txBody>
      </p:sp>
      <p:sp>
        <p:nvSpPr>
          <p:cNvPr id="3093" name="object 16"/>
          <p:cNvSpPr>
            <a:spLocks noChangeArrowheads="1"/>
          </p:cNvSpPr>
          <p:nvPr userDrawn="1"/>
        </p:nvSpPr>
        <p:spPr bwMode="auto">
          <a:xfrm>
            <a:off x="18908713" y="10261601"/>
            <a:ext cx="241300" cy="2508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784" dirty="0">
              <a:solidFill>
                <a:prstClr val="black"/>
              </a:solidFill>
            </a:endParaRPr>
          </a:p>
        </p:txBody>
      </p:sp>
      <p:sp>
        <p:nvSpPr>
          <p:cNvPr id="3094" name="object 17"/>
          <p:cNvSpPr>
            <a:spLocks/>
          </p:cNvSpPr>
          <p:nvPr userDrawn="1"/>
        </p:nvSpPr>
        <p:spPr bwMode="auto">
          <a:xfrm>
            <a:off x="19157952" y="10272715"/>
            <a:ext cx="280987" cy="376237"/>
          </a:xfrm>
          <a:custGeom>
            <a:avLst/>
            <a:gdLst>
              <a:gd name="T0" fmla="*/ 44634 w 281305"/>
              <a:gd name="T1" fmla="*/ 309156 h 375284"/>
              <a:gd name="T2" fmla="*/ 17207 w 281305"/>
              <a:gd name="T3" fmla="*/ 345870 h 375284"/>
              <a:gd name="T4" fmla="*/ 53150 w 281305"/>
              <a:gd name="T5" fmla="*/ 374167 h 375284"/>
              <a:gd name="T6" fmla="*/ 59367 w 281305"/>
              <a:gd name="T7" fmla="*/ 374839 h 375284"/>
              <a:gd name="T8" fmla="*/ 121080 w 281305"/>
              <a:gd name="T9" fmla="*/ 329235 h 375284"/>
              <a:gd name="T10" fmla="*/ 83921 w 281305"/>
              <a:gd name="T11" fmla="*/ 327034 h 375284"/>
              <a:gd name="T12" fmla="*/ 70239 w 281305"/>
              <a:gd name="T13" fmla="*/ 316735 h 375284"/>
              <a:gd name="T14" fmla="*/ 55184 w 281305"/>
              <a:gd name="T15" fmla="*/ 309997 h 375284"/>
              <a:gd name="T16" fmla="*/ 18922 w 281305"/>
              <a:gd name="T17" fmla="*/ 571 h 375284"/>
              <a:gd name="T18" fmla="*/ 6614 w 281305"/>
              <a:gd name="T19" fmla="*/ 1156 h 375284"/>
              <a:gd name="T20" fmla="*/ 770 w 281305"/>
              <a:gd name="T21" fmla="*/ 6191 h 375284"/>
              <a:gd name="T22" fmla="*/ 15889 w 281305"/>
              <a:gd name="T23" fmla="*/ 19420 h 375284"/>
              <a:gd name="T24" fmla="*/ 64442 w 281305"/>
              <a:gd name="T25" fmla="*/ 105550 h 375284"/>
              <a:gd name="T26" fmla="*/ 131353 w 281305"/>
              <a:gd name="T27" fmla="*/ 254961 h 375284"/>
              <a:gd name="T28" fmla="*/ 94726 w 281305"/>
              <a:gd name="T29" fmla="*/ 329235 h 375284"/>
              <a:gd name="T30" fmla="*/ 124181 w 281305"/>
              <a:gd name="T31" fmla="*/ 323499 h 375284"/>
              <a:gd name="T32" fmla="*/ 187902 w 281305"/>
              <a:gd name="T33" fmla="*/ 174657 h 375284"/>
              <a:gd name="T34" fmla="*/ 147645 w 281305"/>
              <a:gd name="T35" fmla="*/ 141520 h 375284"/>
              <a:gd name="T36" fmla="*/ 130702 w 281305"/>
              <a:gd name="T37" fmla="*/ 106122 h 375284"/>
              <a:gd name="T38" fmla="*/ 114133 w 281305"/>
              <a:gd name="T39" fmla="*/ 67473 h 375284"/>
              <a:gd name="T40" fmla="*/ 99226 w 281305"/>
              <a:gd name="T41" fmla="*/ 36254 h 375284"/>
              <a:gd name="T42" fmla="*/ 96939 w 281305"/>
              <a:gd name="T43" fmla="*/ 27837 h 375284"/>
              <a:gd name="T44" fmla="*/ 98940 w 281305"/>
              <a:gd name="T45" fmla="*/ 24579 h 375284"/>
              <a:gd name="T46" fmla="*/ 104287 w 281305"/>
              <a:gd name="T47" fmla="*/ 23435 h 375284"/>
              <a:gd name="T48" fmla="*/ 110789 w 281305"/>
              <a:gd name="T49" fmla="*/ 22043 h 375284"/>
              <a:gd name="T50" fmla="*/ 119964 w 281305"/>
              <a:gd name="T51" fmla="*/ 20750 h 375284"/>
              <a:gd name="T52" fmla="*/ 125037 w 281305"/>
              <a:gd name="T53" fmla="*/ 19793 h 375284"/>
              <a:gd name="T54" fmla="*/ 125924 w 281305"/>
              <a:gd name="T55" fmla="*/ 11711 h 375284"/>
              <a:gd name="T56" fmla="*/ 125483 w 281305"/>
              <a:gd name="T57" fmla="*/ 2586 h 375284"/>
              <a:gd name="T58" fmla="*/ 58035 w 281305"/>
              <a:gd name="T59" fmla="*/ 2478 h 375284"/>
              <a:gd name="T60" fmla="*/ 36817 w 281305"/>
              <a:gd name="T61" fmla="*/ 1615 h 375284"/>
              <a:gd name="T62" fmla="*/ 18922 w 281305"/>
              <a:gd name="T63" fmla="*/ 571 h 375284"/>
              <a:gd name="T64" fmla="*/ 183061 w 281305"/>
              <a:gd name="T65" fmla="*/ 2871 h 375284"/>
              <a:gd name="T66" fmla="*/ 173214 w 281305"/>
              <a:gd name="T67" fmla="*/ 3443 h 375284"/>
              <a:gd name="T68" fmla="*/ 172469 w 281305"/>
              <a:gd name="T69" fmla="*/ 8305 h 375284"/>
              <a:gd name="T70" fmla="*/ 172493 w 281305"/>
              <a:gd name="T71" fmla="*/ 13589 h 375284"/>
              <a:gd name="T72" fmla="*/ 173500 w 281305"/>
              <a:gd name="T73" fmla="*/ 18947 h 375284"/>
              <a:gd name="T74" fmla="*/ 192436 w 281305"/>
              <a:gd name="T75" fmla="*/ 22391 h 375284"/>
              <a:gd name="T76" fmla="*/ 213360 w 281305"/>
              <a:gd name="T77" fmla="*/ 41699 h 375284"/>
              <a:gd name="T78" fmla="*/ 196623 w 281305"/>
              <a:gd name="T79" fmla="*/ 90010 h 375284"/>
              <a:gd name="T80" fmla="*/ 163753 w 281305"/>
              <a:gd name="T81" fmla="*/ 174657 h 375284"/>
              <a:gd name="T82" fmla="*/ 205204 w 281305"/>
              <a:gd name="T83" fmla="*/ 133467 h 375284"/>
              <a:gd name="T84" fmla="*/ 232732 w 281305"/>
              <a:gd name="T85" fmla="*/ 61309 h 375284"/>
              <a:gd name="T86" fmla="*/ 273486 w 281305"/>
              <a:gd name="T87" fmla="*/ 18885 h 375284"/>
              <a:gd name="T88" fmla="*/ 280759 w 281305"/>
              <a:gd name="T89" fmla="*/ 15851 h 375284"/>
              <a:gd name="T90" fmla="*/ 280866 w 281305"/>
              <a:gd name="T91" fmla="*/ 4873 h 375284"/>
              <a:gd name="T92" fmla="*/ 208773 w 281305"/>
              <a:gd name="T93" fmla="*/ 4301 h 375284"/>
              <a:gd name="T94" fmla="*/ 280473 w 281305"/>
              <a:gd name="T95" fmla="*/ 0 h 375284"/>
              <a:gd name="T96" fmla="*/ 268040 w 281305"/>
              <a:gd name="T97" fmla="*/ 857 h 375284"/>
              <a:gd name="T98" fmla="*/ 237600 w 281305"/>
              <a:gd name="T99" fmla="*/ 4161 h 375284"/>
              <a:gd name="T100" fmla="*/ 224264 w 281305"/>
              <a:gd name="T101" fmla="*/ 4873 h 375284"/>
              <a:gd name="T102" fmla="*/ 280473 w 281305"/>
              <a:gd name="T103" fmla="*/ 0 h 375284"/>
              <a:gd name="T104" fmla="*/ 81733 w 281305"/>
              <a:gd name="T105" fmla="*/ 2586 h 375284"/>
              <a:gd name="T106" fmla="*/ 125059 w 281305"/>
              <a:gd name="T107" fmla="*/ 2155 h 375284"/>
              <a:gd name="T108" fmla="*/ 122451 w 281305"/>
              <a:gd name="T109" fmla="*/ 0 h 375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1305" h="375284">
                <a:moveTo>
                  <a:pt x="48463" y="309156"/>
                </a:moveTo>
                <a:lnTo>
                  <a:pt x="44634" y="309156"/>
                </a:lnTo>
                <a:lnTo>
                  <a:pt x="38716" y="311642"/>
                </a:lnTo>
                <a:lnTo>
                  <a:pt x="17207" y="345870"/>
                </a:lnTo>
                <a:lnTo>
                  <a:pt x="17207" y="351030"/>
                </a:lnTo>
                <a:lnTo>
                  <a:pt x="53150" y="374167"/>
                </a:lnTo>
                <a:lnTo>
                  <a:pt x="58409" y="374839"/>
                </a:lnTo>
                <a:lnTo>
                  <a:pt x="59367" y="374839"/>
                </a:lnTo>
                <a:lnTo>
                  <a:pt x="98642" y="361063"/>
                </a:lnTo>
                <a:lnTo>
                  <a:pt x="121080" y="329235"/>
                </a:lnTo>
                <a:lnTo>
                  <a:pt x="88223" y="329235"/>
                </a:lnTo>
                <a:lnTo>
                  <a:pt x="83921" y="327034"/>
                </a:lnTo>
                <a:lnTo>
                  <a:pt x="78575" y="322633"/>
                </a:lnTo>
                <a:lnTo>
                  <a:pt x="70239" y="316735"/>
                </a:lnTo>
                <a:lnTo>
                  <a:pt x="62442" y="312523"/>
                </a:lnTo>
                <a:lnTo>
                  <a:pt x="55184" y="309997"/>
                </a:lnTo>
                <a:lnTo>
                  <a:pt x="48463" y="309156"/>
                </a:lnTo>
                <a:close/>
              </a:path>
              <a:path w="281305" h="375284">
                <a:moveTo>
                  <a:pt x="18922" y="571"/>
                </a:moveTo>
                <a:lnTo>
                  <a:pt x="12233" y="571"/>
                </a:lnTo>
                <a:lnTo>
                  <a:pt x="6614" y="1156"/>
                </a:lnTo>
                <a:lnTo>
                  <a:pt x="0" y="2262"/>
                </a:lnTo>
                <a:lnTo>
                  <a:pt x="770" y="6191"/>
                </a:lnTo>
                <a:lnTo>
                  <a:pt x="11264" y="18077"/>
                </a:lnTo>
                <a:lnTo>
                  <a:pt x="15889" y="19420"/>
                </a:lnTo>
                <a:lnTo>
                  <a:pt x="41709" y="56306"/>
                </a:lnTo>
                <a:lnTo>
                  <a:pt x="64442" y="105550"/>
                </a:lnTo>
                <a:lnTo>
                  <a:pt x="78439" y="138092"/>
                </a:lnTo>
                <a:lnTo>
                  <a:pt x="131353" y="254961"/>
                </a:lnTo>
                <a:lnTo>
                  <a:pt x="110591" y="301310"/>
                </a:lnTo>
                <a:lnTo>
                  <a:pt x="94726" y="329235"/>
                </a:lnTo>
                <a:lnTo>
                  <a:pt x="121080" y="329235"/>
                </a:lnTo>
                <a:lnTo>
                  <a:pt x="124181" y="323499"/>
                </a:lnTo>
                <a:lnTo>
                  <a:pt x="157213" y="247712"/>
                </a:lnTo>
                <a:lnTo>
                  <a:pt x="187902" y="174657"/>
                </a:lnTo>
                <a:lnTo>
                  <a:pt x="163753" y="174657"/>
                </a:lnTo>
                <a:lnTo>
                  <a:pt x="147645" y="141520"/>
                </a:lnTo>
                <a:lnTo>
                  <a:pt x="139144" y="124262"/>
                </a:lnTo>
                <a:lnTo>
                  <a:pt x="130702" y="106122"/>
                </a:lnTo>
                <a:lnTo>
                  <a:pt x="122365" y="87192"/>
                </a:lnTo>
                <a:lnTo>
                  <a:pt x="114133" y="67473"/>
                </a:lnTo>
                <a:lnTo>
                  <a:pt x="100370" y="39312"/>
                </a:lnTo>
                <a:lnTo>
                  <a:pt x="99226" y="36254"/>
                </a:lnTo>
                <a:lnTo>
                  <a:pt x="98083" y="32424"/>
                </a:lnTo>
                <a:lnTo>
                  <a:pt x="96939" y="27837"/>
                </a:lnTo>
                <a:lnTo>
                  <a:pt x="97312" y="25922"/>
                </a:lnTo>
                <a:lnTo>
                  <a:pt x="98940" y="24579"/>
                </a:lnTo>
                <a:lnTo>
                  <a:pt x="101800" y="23808"/>
                </a:lnTo>
                <a:lnTo>
                  <a:pt x="104287" y="23435"/>
                </a:lnTo>
                <a:lnTo>
                  <a:pt x="106587" y="23000"/>
                </a:lnTo>
                <a:lnTo>
                  <a:pt x="110789" y="22043"/>
                </a:lnTo>
                <a:lnTo>
                  <a:pt x="114034" y="21508"/>
                </a:lnTo>
                <a:lnTo>
                  <a:pt x="119964" y="20750"/>
                </a:lnTo>
                <a:lnTo>
                  <a:pt x="122165" y="20365"/>
                </a:lnTo>
                <a:lnTo>
                  <a:pt x="125037" y="19793"/>
                </a:lnTo>
                <a:lnTo>
                  <a:pt x="125410" y="17493"/>
                </a:lnTo>
                <a:lnTo>
                  <a:pt x="125924" y="11711"/>
                </a:lnTo>
                <a:lnTo>
                  <a:pt x="126467" y="3729"/>
                </a:lnTo>
                <a:lnTo>
                  <a:pt x="125483" y="2586"/>
                </a:lnTo>
                <a:lnTo>
                  <a:pt x="66814" y="2586"/>
                </a:lnTo>
                <a:lnTo>
                  <a:pt x="58035" y="2478"/>
                </a:lnTo>
                <a:lnTo>
                  <a:pt x="48036" y="2155"/>
                </a:lnTo>
                <a:lnTo>
                  <a:pt x="36817" y="1615"/>
                </a:lnTo>
                <a:lnTo>
                  <a:pt x="21508" y="671"/>
                </a:lnTo>
                <a:lnTo>
                  <a:pt x="18922" y="571"/>
                </a:lnTo>
                <a:close/>
              </a:path>
              <a:path w="281305" h="375284">
                <a:moveTo>
                  <a:pt x="185548" y="2871"/>
                </a:moveTo>
                <a:lnTo>
                  <a:pt x="183061" y="2871"/>
                </a:lnTo>
                <a:lnTo>
                  <a:pt x="178958" y="3058"/>
                </a:lnTo>
                <a:lnTo>
                  <a:pt x="173214" y="3443"/>
                </a:lnTo>
                <a:lnTo>
                  <a:pt x="172643" y="6825"/>
                </a:lnTo>
                <a:lnTo>
                  <a:pt x="172469" y="8305"/>
                </a:lnTo>
                <a:lnTo>
                  <a:pt x="172368" y="11898"/>
                </a:lnTo>
                <a:lnTo>
                  <a:pt x="172493" y="13589"/>
                </a:lnTo>
                <a:lnTo>
                  <a:pt x="172643" y="15006"/>
                </a:lnTo>
                <a:lnTo>
                  <a:pt x="173500" y="18947"/>
                </a:lnTo>
                <a:lnTo>
                  <a:pt x="182676" y="21247"/>
                </a:lnTo>
                <a:lnTo>
                  <a:pt x="192436" y="22391"/>
                </a:lnTo>
                <a:lnTo>
                  <a:pt x="198640" y="23386"/>
                </a:lnTo>
                <a:lnTo>
                  <a:pt x="213360" y="41699"/>
                </a:lnTo>
                <a:lnTo>
                  <a:pt x="212975" y="44198"/>
                </a:lnTo>
                <a:lnTo>
                  <a:pt x="196623" y="90010"/>
                </a:lnTo>
                <a:lnTo>
                  <a:pt x="176782" y="141610"/>
                </a:lnTo>
                <a:lnTo>
                  <a:pt x="163753" y="174657"/>
                </a:lnTo>
                <a:lnTo>
                  <a:pt x="187902" y="174657"/>
                </a:lnTo>
                <a:lnTo>
                  <a:pt x="205204" y="133467"/>
                </a:lnTo>
                <a:lnTo>
                  <a:pt x="225893" y="78066"/>
                </a:lnTo>
                <a:lnTo>
                  <a:pt x="232732" y="61309"/>
                </a:lnTo>
                <a:lnTo>
                  <a:pt x="251218" y="24666"/>
                </a:lnTo>
                <a:lnTo>
                  <a:pt x="273486" y="18885"/>
                </a:lnTo>
                <a:lnTo>
                  <a:pt x="277315" y="17555"/>
                </a:lnTo>
                <a:lnTo>
                  <a:pt x="280759" y="15851"/>
                </a:lnTo>
                <a:lnTo>
                  <a:pt x="280973" y="13116"/>
                </a:lnTo>
                <a:lnTo>
                  <a:pt x="280866" y="4873"/>
                </a:lnTo>
                <a:lnTo>
                  <a:pt x="224264" y="4873"/>
                </a:lnTo>
                <a:lnTo>
                  <a:pt x="208773" y="4301"/>
                </a:lnTo>
                <a:lnTo>
                  <a:pt x="185548" y="2871"/>
                </a:lnTo>
                <a:close/>
              </a:path>
              <a:path w="281305" h="375284">
                <a:moveTo>
                  <a:pt x="280473" y="0"/>
                </a:moveTo>
                <a:lnTo>
                  <a:pt x="275500" y="198"/>
                </a:lnTo>
                <a:lnTo>
                  <a:pt x="268040" y="857"/>
                </a:lnTo>
                <a:lnTo>
                  <a:pt x="246956" y="3268"/>
                </a:lnTo>
                <a:lnTo>
                  <a:pt x="237600" y="4161"/>
                </a:lnTo>
                <a:lnTo>
                  <a:pt x="230036" y="4696"/>
                </a:lnTo>
                <a:lnTo>
                  <a:pt x="224264" y="4873"/>
                </a:lnTo>
                <a:lnTo>
                  <a:pt x="280866" y="4873"/>
                </a:lnTo>
                <a:lnTo>
                  <a:pt x="280473" y="0"/>
                </a:lnTo>
                <a:close/>
              </a:path>
              <a:path w="281305" h="375284">
                <a:moveTo>
                  <a:pt x="122451" y="0"/>
                </a:moveTo>
                <a:lnTo>
                  <a:pt x="81733" y="2586"/>
                </a:lnTo>
                <a:lnTo>
                  <a:pt x="125483" y="2586"/>
                </a:lnTo>
                <a:lnTo>
                  <a:pt x="125059" y="2155"/>
                </a:lnTo>
                <a:lnTo>
                  <a:pt x="123964" y="1143"/>
                </a:lnTo>
                <a:lnTo>
                  <a:pt x="122451" y="0"/>
                </a:lnTo>
                <a:close/>
              </a:path>
            </a:pathLst>
          </a:custGeom>
          <a:solidFill>
            <a:srgbClr val="1943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IE" sz="1784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363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363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363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363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363">
          <a:solidFill>
            <a:schemeClr val="tx1"/>
          </a:solidFill>
          <a:latin typeface="Calibri Light" panose="020F0302020204030204" pitchFamily="34" charset="0"/>
        </a:defRPr>
      </a:lvl5pPr>
      <a:lvl6pPr marL="453333" algn="l" rtl="0" fontAlgn="base">
        <a:lnSpc>
          <a:spcPct val="90000"/>
        </a:lnSpc>
        <a:spcBef>
          <a:spcPct val="0"/>
        </a:spcBef>
        <a:spcAft>
          <a:spcPct val="0"/>
        </a:spcAft>
        <a:defRPr sz="4363">
          <a:solidFill>
            <a:schemeClr val="tx1"/>
          </a:solidFill>
          <a:latin typeface="Calibri Light" panose="020F0302020204030204" pitchFamily="34" charset="0"/>
        </a:defRPr>
      </a:lvl6pPr>
      <a:lvl7pPr marL="906668" algn="l" rtl="0" fontAlgn="base">
        <a:lnSpc>
          <a:spcPct val="90000"/>
        </a:lnSpc>
        <a:spcBef>
          <a:spcPct val="0"/>
        </a:spcBef>
        <a:spcAft>
          <a:spcPct val="0"/>
        </a:spcAft>
        <a:defRPr sz="4363">
          <a:solidFill>
            <a:schemeClr val="tx1"/>
          </a:solidFill>
          <a:latin typeface="Calibri Light" panose="020F0302020204030204" pitchFamily="34" charset="0"/>
        </a:defRPr>
      </a:lvl7pPr>
      <a:lvl8pPr marL="1360001" algn="l" rtl="0" fontAlgn="base">
        <a:lnSpc>
          <a:spcPct val="90000"/>
        </a:lnSpc>
        <a:spcBef>
          <a:spcPct val="0"/>
        </a:spcBef>
        <a:spcAft>
          <a:spcPct val="0"/>
        </a:spcAft>
        <a:defRPr sz="4363">
          <a:solidFill>
            <a:schemeClr val="tx1"/>
          </a:solidFill>
          <a:latin typeface="Calibri Light" panose="020F0302020204030204" pitchFamily="34" charset="0"/>
        </a:defRPr>
      </a:lvl8pPr>
      <a:lvl9pPr marL="1813334" algn="l" rtl="0" fontAlgn="base">
        <a:lnSpc>
          <a:spcPct val="90000"/>
        </a:lnSpc>
        <a:spcBef>
          <a:spcPct val="0"/>
        </a:spcBef>
        <a:spcAft>
          <a:spcPct val="0"/>
        </a:spcAft>
        <a:defRPr sz="4363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6667" indent="-226667" algn="l" rtl="0" fontAlgn="base">
        <a:lnSpc>
          <a:spcPct val="90000"/>
        </a:lnSpc>
        <a:spcBef>
          <a:spcPts val="991"/>
        </a:spcBef>
        <a:spcAft>
          <a:spcPct val="0"/>
        </a:spcAft>
        <a:buFont typeface="Arial" panose="020B0604020202020204" pitchFamily="34" charset="0"/>
        <a:buChar char="•"/>
        <a:defRPr sz="2777" kern="1200">
          <a:solidFill>
            <a:schemeClr val="tx1"/>
          </a:solidFill>
          <a:latin typeface="+mn-lt"/>
          <a:ea typeface="+mn-ea"/>
          <a:cs typeface="+mn-cs"/>
        </a:defRPr>
      </a:lvl1pPr>
      <a:lvl2pPr marL="680001" indent="-226667" algn="l" rtl="0" fontAlgn="base">
        <a:lnSpc>
          <a:spcPct val="90000"/>
        </a:lnSpc>
        <a:spcBef>
          <a:spcPts val="496"/>
        </a:spcBef>
        <a:spcAft>
          <a:spcPct val="0"/>
        </a:spcAft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1133335" indent="-226667" algn="l" rtl="0" fontAlgn="base">
        <a:lnSpc>
          <a:spcPct val="90000"/>
        </a:lnSpc>
        <a:spcBef>
          <a:spcPts val="496"/>
        </a:spcBef>
        <a:spcAft>
          <a:spcPct val="0"/>
        </a:spcAft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86668" indent="-226667" algn="l" rtl="0" fontAlgn="base">
        <a:lnSpc>
          <a:spcPct val="90000"/>
        </a:lnSpc>
        <a:spcBef>
          <a:spcPts val="49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40003" indent="-226667" algn="l" rtl="0" fontAlgn="base">
        <a:lnSpc>
          <a:spcPct val="90000"/>
        </a:lnSpc>
        <a:spcBef>
          <a:spcPts val="496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93336" indent="-226667" algn="l" defTabSz="90666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6pPr>
      <a:lvl7pPr marL="2946669" indent="-226667" algn="l" defTabSz="90666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7pPr>
      <a:lvl8pPr marL="3400004" indent="-226667" algn="l" defTabSz="90666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8pPr>
      <a:lvl9pPr marL="3853337" indent="-226667" algn="l" defTabSz="906668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7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6668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1pPr>
      <a:lvl2pPr marL="453333" algn="l" defTabSz="906668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2pPr>
      <a:lvl3pPr marL="906668" algn="l" defTabSz="906668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3pPr>
      <a:lvl4pPr marL="1360001" algn="l" defTabSz="906668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4pPr>
      <a:lvl5pPr marL="1813334" algn="l" defTabSz="906668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5pPr>
      <a:lvl6pPr marL="2266669" algn="l" defTabSz="906668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6pPr>
      <a:lvl7pPr marL="2720002" algn="l" defTabSz="906668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7pPr>
      <a:lvl8pPr marL="3173337" algn="l" defTabSz="906668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8pPr>
      <a:lvl9pPr marL="3626670" algn="l" defTabSz="906668" rtl="0" eaLnBrk="1" latinLnBrk="0" hangingPunct="1">
        <a:defRPr sz="17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elen.fitzgerald@sageadvocacy.i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itle 2">
            <a:extLst>
              <a:ext uri="{FF2B5EF4-FFF2-40B4-BE49-F238E27FC236}">
                <a16:creationId xmlns:a16="http://schemas.microsoft.com/office/drawing/2014/main" id="{04E230F9-2553-44AA-B44E-0C2D2BD81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7450" y="3187700"/>
            <a:ext cx="11201400" cy="4724400"/>
          </a:xfrm>
        </p:spPr>
        <p:txBody>
          <a:bodyPr/>
          <a:lstStyle/>
          <a:p>
            <a:pPr eaLnBrk="1" hangingPunct="1"/>
            <a:r>
              <a:rPr lang="en-US" altLang="en-US" sz="6000" b="1" dirty="0">
                <a:solidFill>
                  <a:srgbClr val="404040"/>
                </a:solidFill>
              </a:rPr>
              <a:t>Helen Fitzgerald</a:t>
            </a:r>
          </a:p>
          <a:p>
            <a:pPr eaLnBrk="1" hangingPunct="1"/>
            <a:r>
              <a:rPr lang="en-US" altLang="en-US" sz="4000" b="1" dirty="0">
                <a:solidFill>
                  <a:srgbClr val="404040"/>
                </a:solidFill>
              </a:rPr>
              <a:t>Information &amp; Support Lead</a:t>
            </a:r>
          </a:p>
          <a:p>
            <a:pPr eaLnBrk="1" hangingPunct="1"/>
            <a:r>
              <a:rPr lang="en-US" altLang="en-US" sz="4000" b="1" dirty="0">
                <a:solidFill>
                  <a:srgbClr val="404040"/>
                </a:solidFill>
                <a:hlinkClick r:id="rId2"/>
              </a:rPr>
              <a:t>helen.fitzgerald@sageadvocacy.ie</a:t>
            </a:r>
            <a:endParaRPr lang="en-US" altLang="en-US" sz="4000" b="1" dirty="0">
              <a:solidFill>
                <a:srgbClr val="40404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404040"/>
                </a:solidFill>
              </a:rPr>
              <a:t>086 130 2712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9470" y="3671673"/>
            <a:ext cx="14825164" cy="4298951"/>
          </a:xfrm>
        </p:spPr>
      </p:pic>
    </p:spTree>
    <p:extLst>
      <p:ext uri="{BB962C8B-B14F-4D97-AF65-F5344CB8AC3E}">
        <p14:creationId xmlns:p14="http://schemas.microsoft.com/office/powerpoint/2010/main" val="1226679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2451AC-682C-3072-91E4-6774A8F4E98D}"/>
              </a:ext>
            </a:extLst>
          </p:cNvPr>
          <p:cNvSpPr txBox="1"/>
          <p:nvPr/>
        </p:nvSpPr>
        <p:spPr>
          <a:xfrm>
            <a:off x="450850" y="901700"/>
            <a:ext cx="18364200" cy="8476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IE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Function of Information and Support in Sage Advocacy</a:t>
            </a:r>
          </a:p>
          <a:p>
            <a:pPr>
              <a:lnSpc>
                <a:spcPct val="107000"/>
              </a:lnSpc>
            </a:pPr>
            <a:endParaRPr lang="en-IE" sz="3200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en-IE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Operates Nationwide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</a:t>
            </a:r>
            <a:r>
              <a:rPr lang="en-IE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rovide information relating to health and social care services in Ireland, laws and policies related to adult safeguarding, consent, </a:t>
            </a:r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</a:t>
            </a:r>
            <a:r>
              <a:rPr lang="en-IE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inancial and Legal matters.  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</a:t>
            </a:r>
            <a:r>
              <a:rPr lang="en-IE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irst point of contact in relation to queries arising from the operationalising of the Decision Support Service </a:t>
            </a:r>
            <a:r>
              <a:rPr lang="en-IE" sz="3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(ADM (C) Act 2015)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en-IE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Deliver a rapid response helpline for defined times outside of core office hours.   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en-IE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Provide a triage of advocacy cases and refer to a regional advocate where necessary. 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en-IE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Sage Advocacy monitors the impact of its systemic advocacy.</a:t>
            </a:r>
          </a:p>
          <a:p>
            <a:pPr>
              <a:lnSpc>
                <a:spcPct val="107000"/>
              </a:lnSpc>
            </a:pP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Tx/>
              <a:buChar char="-"/>
            </a:pPr>
            <a:r>
              <a:rPr lang="en-IE" sz="32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Between May &amp; Oct this year Information and Support responded to over 2000 calls</a:t>
            </a:r>
          </a:p>
          <a:p>
            <a:pPr marL="285750" indent="-285750">
              <a:lnSpc>
                <a:spcPct val="107000"/>
              </a:lnSpc>
              <a:buFontTx/>
              <a:buChar char="-"/>
            </a:pPr>
            <a:endParaRPr lang="en-IE" sz="3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IE" sz="3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IE" sz="3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9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8"/>
    </mc:Choice>
    <mc:Fallback xmlns="">
      <p:transition spd="slow" advTm="71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5DAEF39-3CA7-4129-B0D3-0204140D1C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1906376"/>
              </p:ext>
            </p:extLst>
          </p:nvPr>
        </p:nvGraphicFramePr>
        <p:xfrm>
          <a:off x="298450" y="215900"/>
          <a:ext cx="19126200" cy="952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658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D1A63C-644B-46B1-87D5-C6078ABA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15900"/>
            <a:ext cx="17339786" cy="2185798"/>
          </a:xfrm>
        </p:spPr>
        <p:txBody>
          <a:bodyPr/>
          <a:lstStyle/>
          <a:p>
            <a:pPr algn="ctr"/>
            <a:r>
              <a:rPr lang="en-US" sz="6000" dirty="0">
                <a:latin typeface="Verdana" panose="020B0604030504040204" pitchFamily="34" charset="0"/>
                <a:ea typeface="Verdana" panose="020B0604030504040204" pitchFamily="34" charset="0"/>
              </a:rPr>
              <a:t>Info and support call to advocacy</a:t>
            </a:r>
            <a:endParaRPr lang="en-IE" sz="6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E643DA-A1EA-4B35-8A6B-DA360B273425}"/>
              </a:ext>
            </a:extLst>
          </p:cNvPr>
          <p:cNvSpPr txBox="1"/>
          <p:nvPr/>
        </p:nvSpPr>
        <p:spPr>
          <a:xfrm>
            <a:off x="831850" y="2609145"/>
            <a:ext cx="18135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IE" sz="3600" dirty="0">
                <a:latin typeface="Verdana" panose="020B0604030504040204" pitchFamily="34" charset="0"/>
                <a:ea typeface="Verdana" panose="020B0604030504040204" pitchFamily="34" charset="0"/>
              </a:rPr>
              <a:t>Call from NGO querying if Sage can support a gentleman who feels he is trapped in Nursing home care and wishes to return to his own home</a:t>
            </a:r>
          </a:p>
          <a:p>
            <a:pPr marL="571500" indent="-571500">
              <a:buFontTx/>
              <a:buChar char="-"/>
            </a:pPr>
            <a:endParaRPr lang="en-IE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IE" sz="3600" dirty="0">
                <a:latin typeface="Verdana" panose="020B0604030504040204" pitchFamily="34" charset="0"/>
                <a:ea typeface="Verdana" panose="020B0604030504040204" pitchFamily="34" charset="0"/>
              </a:rPr>
              <a:t>Information and Support team discussed issues with caller and sent referral form for NGO to discuss consent to service</a:t>
            </a:r>
          </a:p>
          <a:p>
            <a:pPr marL="571500" indent="-571500">
              <a:buFontTx/>
              <a:buChar char="-"/>
            </a:pPr>
            <a:endParaRPr lang="en-IE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IE" sz="3600" dirty="0">
                <a:latin typeface="Verdana" panose="020B0604030504040204" pitchFamily="34" charset="0"/>
                <a:ea typeface="Verdana" panose="020B0604030504040204" pitchFamily="34" charset="0"/>
              </a:rPr>
              <a:t>Referral received </a:t>
            </a:r>
          </a:p>
          <a:p>
            <a:pPr marL="571500" indent="-571500">
              <a:buFontTx/>
              <a:buChar char="-"/>
            </a:pPr>
            <a:endParaRPr lang="en-IE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IE" sz="3600" dirty="0">
                <a:latin typeface="Verdana" panose="020B0604030504040204" pitchFamily="34" charset="0"/>
                <a:ea typeface="Verdana" panose="020B0604030504040204" pitchFamily="34" charset="0"/>
              </a:rPr>
              <a:t>Assigned to Regional Coordinator in Dublin North </a:t>
            </a:r>
          </a:p>
          <a:p>
            <a:pPr marL="571500" indent="-571500">
              <a:buFontTx/>
              <a:buChar char="-"/>
            </a:pPr>
            <a:endParaRPr lang="en-IE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IE" sz="3600" dirty="0">
                <a:latin typeface="Verdana" panose="020B0604030504040204" pitchFamily="34" charset="0"/>
                <a:ea typeface="Verdana" panose="020B0604030504040204" pitchFamily="34" charset="0"/>
              </a:rPr>
              <a:t>- Regional Coordinator met with client and discussed advocacy plan</a:t>
            </a:r>
          </a:p>
        </p:txBody>
      </p:sp>
    </p:spTree>
    <p:extLst>
      <p:ext uri="{BB962C8B-B14F-4D97-AF65-F5344CB8AC3E}">
        <p14:creationId xmlns:p14="http://schemas.microsoft.com/office/powerpoint/2010/main" val="290622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4FBFD1-973B-4DC3-8CD4-380CB0430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450" y="2044700"/>
            <a:ext cx="9401977" cy="66437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2E959B-C0D8-4F5A-96F8-510CE25F4579}"/>
              </a:ext>
            </a:extLst>
          </p:cNvPr>
          <p:cNvSpPr txBox="1"/>
          <p:nvPr/>
        </p:nvSpPr>
        <p:spPr>
          <a:xfrm>
            <a:off x="298450" y="2609145"/>
            <a:ext cx="883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latin typeface="Verdana" panose="020B0604030504040204" pitchFamily="34" charset="0"/>
                <a:ea typeface="Verdana" panose="020B0604030504040204" pitchFamily="34" charset="0"/>
              </a:rPr>
              <a:t>Referral from NGO </a:t>
            </a:r>
          </a:p>
          <a:p>
            <a:pPr marL="342900" indent="-342900">
              <a:buFontTx/>
              <a:buChar char="-"/>
            </a:pPr>
            <a:r>
              <a:rPr lang="en-IE" sz="3600" dirty="0">
                <a:latin typeface="Verdana" panose="020B0604030504040204" pitchFamily="34" charset="0"/>
                <a:ea typeface="Verdana" panose="020B0604030504040204" pitchFamily="34" charset="0"/>
              </a:rPr>
              <a:t>Client in LTC and wished to return home </a:t>
            </a:r>
          </a:p>
          <a:p>
            <a:pPr marL="342900" indent="-342900">
              <a:buFontTx/>
              <a:buChar char="-"/>
            </a:pPr>
            <a:r>
              <a:rPr lang="en-IE" sz="3600" dirty="0">
                <a:latin typeface="Verdana" panose="020B0604030504040204" pitchFamily="34" charset="0"/>
                <a:ea typeface="Verdana" panose="020B0604030504040204" pitchFamily="34" charset="0"/>
              </a:rPr>
              <a:t>New baseline since Hospital admission</a:t>
            </a:r>
          </a:p>
          <a:p>
            <a:pPr marL="342900" indent="-342900">
              <a:buFontTx/>
              <a:buChar char="-"/>
            </a:pPr>
            <a:r>
              <a:rPr lang="en-IE" sz="3600" dirty="0">
                <a:latin typeface="Verdana" panose="020B0604030504040204" pitchFamily="34" charset="0"/>
                <a:ea typeface="Verdana" panose="020B0604030504040204" pitchFamily="34" charset="0"/>
              </a:rPr>
              <a:t>HCP application </a:t>
            </a:r>
          </a:p>
          <a:p>
            <a:pPr marL="342900" indent="-342900">
              <a:buFontTx/>
              <a:buChar char="-"/>
            </a:pPr>
            <a:r>
              <a:rPr lang="en-IE" sz="3600" dirty="0">
                <a:latin typeface="Verdana" panose="020B0604030504040204" pitchFamily="34" charset="0"/>
                <a:ea typeface="Verdana" panose="020B0604030504040204" pitchFamily="34" charset="0"/>
              </a:rPr>
              <a:t>Issues re residence / new residence required</a:t>
            </a:r>
          </a:p>
          <a:p>
            <a:pPr marL="342900" indent="-342900">
              <a:buFontTx/>
              <a:buChar char="-"/>
            </a:pPr>
            <a:endParaRPr lang="en-IE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96723"/>
            <a:endParaRPr lang="en-IE" sz="3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96723"/>
            <a:endParaRPr lang="en-IE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33"/>
    </mc:Choice>
    <mc:Fallback xmlns="">
      <p:transition spd="slow" advTm="10873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E23DC67-E6C1-4E07-AD9F-9BDBEB86EFCE}"/>
              </a:ext>
            </a:extLst>
          </p:cNvPr>
          <p:cNvSpPr txBox="1"/>
          <p:nvPr/>
        </p:nvSpPr>
        <p:spPr>
          <a:xfrm>
            <a:off x="13176250" y="4578915"/>
            <a:ext cx="632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</a:rPr>
              <a:t>No lift access</a:t>
            </a:r>
          </a:p>
          <a:p>
            <a:pPr marL="285750" indent="-285750">
              <a:buFontTx/>
              <a:buChar char="-"/>
            </a:pPr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</a:rPr>
              <a:t>Pathways unsuitable for wheelchair users </a:t>
            </a:r>
          </a:p>
          <a:p>
            <a:pPr marL="285750" indent="-285750">
              <a:buFontTx/>
              <a:buChar char="-"/>
            </a:pPr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</a:rPr>
              <a:t>HCP refused until ground floor accommodation sourced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1A67F-1AA6-44CA-A463-6E98BA4BCF1A}"/>
              </a:ext>
            </a:extLst>
          </p:cNvPr>
          <p:cNvSpPr/>
          <p:nvPr/>
        </p:nvSpPr>
        <p:spPr>
          <a:xfrm>
            <a:off x="908050" y="822569"/>
            <a:ext cx="96968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400" dirty="0">
                <a:latin typeface="Verdana" panose="020B0604030504040204" pitchFamily="34" charset="0"/>
                <a:ea typeface="Verdana" panose="020B0604030504040204" pitchFamily="34" charset="0"/>
              </a:rPr>
              <a:t>Home prior to Hospital Admission</a:t>
            </a:r>
          </a:p>
        </p:txBody>
      </p:sp>
    </p:spTree>
    <p:extLst>
      <p:ext uri="{BB962C8B-B14F-4D97-AF65-F5344CB8AC3E}">
        <p14:creationId xmlns:p14="http://schemas.microsoft.com/office/powerpoint/2010/main" val="3611307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AACEA-EE79-4BF7-9B71-202BA7263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901700"/>
            <a:ext cx="17338675" cy="8229600"/>
          </a:xfrm>
        </p:spPr>
        <p:txBody>
          <a:bodyPr/>
          <a:lstStyle/>
          <a:p>
            <a:pPr marL="0" indent="0">
              <a:buNone/>
            </a:pPr>
            <a:r>
              <a:rPr lang="en-IE" sz="4000" dirty="0">
                <a:latin typeface="Verdana" panose="020B0604030504040204" pitchFamily="34" charset="0"/>
                <a:ea typeface="Verdana" panose="020B0604030504040204" pitchFamily="34" charset="0"/>
              </a:rPr>
              <a:t>While waiting for suitable accommodation:</a:t>
            </a:r>
          </a:p>
          <a:p>
            <a:pPr marL="342900" indent="-342900">
              <a:buFontTx/>
              <a:buChar char="-"/>
            </a:pPr>
            <a:r>
              <a:rPr lang="en-IE" sz="4000" dirty="0">
                <a:latin typeface="Verdana" panose="020B0604030504040204" pitchFamily="34" charset="0"/>
                <a:ea typeface="Verdana" panose="020B0604030504040204" pitchFamily="34" charset="0"/>
              </a:rPr>
              <a:t>Wheelchair / OT </a:t>
            </a:r>
          </a:p>
          <a:p>
            <a:pPr marL="342900" indent="-342900">
              <a:buFontTx/>
              <a:buChar char="-"/>
            </a:pPr>
            <a:r>
              <a:rPr lang="en-IE" sz="4000" dirty="0">
                <a:latin typeface="Verdana" panose="020B0604030504040204" pitchFamily="34" charset="0"/>
                <a:ea typeface="Verdana" panose="020B0604030504040204" pitchFamily="34" charset="0"/>
              </a:rPr>
              <a:t>CHO cross issues </a:t>
            </a:r>
          </a:p>
          <a:p>
            <a:pPr marL="342900" indent="-342900">
              <a:buFontTx/>
              <a:buChar char="-"/>
            </a:pPr>
            <a:r>
              <a:rPr lang="en-IE" sz="4000" dirty="0">
                <a:latin typeface="Verdana" panose="020B0604030504040204" pitchFamily="34" charset="0"/>
                <a:ea typeface="Verdana" panose="020B0604030504040204" pitchFamily="34" charset="0"/>
              </a:rPr>
              <a:t>Assessed for property / refused </a:t>
            </a:r>
          </a:p>
          <a:p>
            <a:pPr marL="342900" indent="-342900">
              <a:buFontTx/>
              <a:buChar char="-"/>
            </a:pPr>
            <a:r>
              <a:rPr lang="en-IE" sz="4000" dirty="0">
                <a:latin typeface="Verdana" panose="020B0604030504040204" pitchFamily="34" charset="0"/>
                <a:ea typeface="Verdana" panose="020B0604030504040204" pitchFamily="34" charset="0"/>
              </a:rPr>
              <a:t>Assessed for second property / approved</a:t>
            </a:r>
          </a:p>
          <a:p>
            <a:pPr marL="342900" indent="-342900">
              <a:buFontTx/>
              <a:buChar char="-"/>
            </a:pPr>
            <a:r>
              <a:rPr lang="en-IE" sz="4000" dirty="0">
                <a:latin typeface="Verdana" panose="020B0604030504040204" pitchFamily="34" charset="0"/>
                <a:ea typeface="Verdana" panose="020B0604030504040204" pitchFamily="34" charset="0"/>
              </a:rPr>
              <a:t>HCP application / accepted</a:t>
            </a:r>
          </a:p>
          <a:p>
            <a:pPr marL="342900" indent="-342900">
              <a:buFontTx/>
              <a:buChar char="-"/>
            </a:pPr>
            <a:r>
              <a:rPr lang="en-IE" sz="4000" dirty="0">
                <a:latin typeface="Verdana" panose="020B0604030504040204" pitchFamily="34" charset="0"/>
                <a:ea typeface="Verdana" panose="020B0604030504040204" pitchFamily="34" charset="0"/>
              </a:rPr>
              <a:t>OT / NGO / PHN/ SW / NH MDT</a:t>
            </a:r>
          </a:p>
          <a:p>
            <a:pPr marL="342900" indent="-342900">
              <a:buFontTx/>
              <a:buChar char="-"/>
            </a:pPr>
            <a:r>
              <a:rPr lang="en-IE" sz="4000" dirty="0">
                <a:latin typeface="Verdana" panose="020B0604030504040204" pitchFamily="34" charset="0"/>
                <a:ea typeface="Verdana" panose="020B0604030504040204" pitchFamily="34" charset="0"/>
              </a:rPr>
              <a:t>CWO application</a:t>
            </a:r>
          </a:p>
          <a:p>
            <a:pPr marL="342900" indent="-342900">
              <a:buFontTx/>
              <a:buChar char="-"/>
            </a:pPr>
            <a:r>
              <a:rPr lang="en-IE" sz="4000" dirty="0">
                <a:latin typeface="Verdana" panose="020B0604030504040204" pitchFamily="34" charset="0"/>
                <a:ea typeface="Verdana" panose="020B0604030504040204" pitchFamily="34" charset="0"/>
              </a:rPr>
              <a:t>Appliances / Bed / furniture / Utilities / deliveries / GP / Medications</a:t>
            </a:r>
          </a:p>
          <a:p>
            <a:pPr marL="342900" indent="-342900">
              <a:buFontTx/>
              <a:buChar char="-"/>
            </a:pPr>
            <a:r>
              <a:rPr lang="en-IE" sz="4000" dirty="0">
                <a:latin typeface="Verdana" panose="020B0604030504040204" pitchFamily="34" charset="0"/>
                <a:ea typeface="Verdana" panose="020B0604030504040204" pitchFamily="34" charset="0"/>
              </a:rPr>
              <a:t>D/C date set</a:t>
            </a:r>
          </a:p>
          <a:p>
            <a:pPr marL="342900" indent="-342900">
              <a:buFontTx/>
              <a:buChar char="-"/>
            </a:pPr>
            <a:r>
              <a:rPr lang="en-IE" sz="4000" dirty="0">
                <a:latin typeface="Verdana" panose="020B0604030504040204" pitchFamily="34" charset="0"/>
                <a:ea typeface="Verdana" panose="020B0604030504040204" pitchFamily="34" charset="0"/>
              </a:rPr>
              <a:t>Support with finances </a:t>
            </a:r>
          </a:p>
          <a:p>
            <a:pPr marL="342900" indent="-342900">
              <a:buFontTx/>
              <a:buChar char="-"/>
            </a:pPr>
            <a:r>
              <a:rPr lang="en-IE" sz="4000" dirty="0">
                <a:latin typeface="Verdana" panose="020B0604030504040204" pitchFamily="34" charset="0"/>
                <a:ea typeface="Verdana" panose="020B0604030504040204" pitchFamily="34" charset="0"/>
              </a:rPr>
              <a:t>Case lasted 2 years </a:t>
            </a:r>
          </a:p>
          <a:p>
            <a:endParaRPr lang="en-IE" sz="4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5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8522-4A1B-466D-9939-E3480A1C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0" y="561782"/>
            <a:ext cx="4724400" cy="981073"/>
          </a:xfrm>
        </p:spPr>
        <p:txBody>
          <a:bodyPr/>
          <a:lstStyle/>
          <a:p>
            <a:r>
              <a:rPr lang="en-IE" dirty="0">
                <a:latin typeface="Verdana" panose="020B0604030504040204" pitchFamily="34" charset="0"/>
                <a:ea typeface="Verdana" panose="020B0604030504040204" pitchFamily="34" charset="0"/>
              </a:rPr>
              <a:t>New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B6CCC-3E0E-4674-B024-75218FE7D4BB}"/>
              </a:ext>
            </a:extLst>
          </p:cNvPr>
          <p:cNvSpPr txBox="1"/>
          <p:nvPr/>
        </p:nvSpPr>
        <p:spPr>
          <a:xfrm>
            <a:off x="12566650" y="3911533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</a:rPr>
              <a:t>Ground floor Bungalow</a:t>
            </a:r>
          </a:p>
          <a:p>
            <a:pPr marL="285750" indent="-285750">
              <a:buFontTx/>
              <a:buChar char="-"/>
            </a:pPr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</a:rPr>
              <a:t>Wheelchair accessible </a:t>
            </a:r>
          </a:p>
          <a:p>
            <a:pPr marL="285750" indent="-285750">
              <a:buFontTx/>
              <a:buChar char="-"/>
            </a:pPr>
            <a:r>
              <a:rPr lang="en-IE" sz="2800" dirty="0">
                <a:latin typeface="Verdana" panose="020B0604030504040204" pitchFamily="34" charset="0"/>
                <a:ea typeface="Verdana" panose="020B0604030504040204" pitchFamily="34" charset="0"/>
              </a:rPr>
              <a:t>HCP accepted</a:t>
            </a:r>
          </a:p>
        </p:txBody>
      </p:sp>
    </p:spTree>
    <p:extLst>
      <p:ext uri="{BB962C8B-B14F-4D97-AF65-F5344CB8AC3E}">
        <p14:creationId xmlns:p14="http://schemas.microsoft.com/office/powerpoint/2010/main" val="100103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093" y="1395479"/>
            <a:ext cx="5442791" cy="688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83303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4a464b-1246-44ee-8b71-cb12ef0187c9" xsi:nil="true"/>
    <lcf76f155ced4ddcb4097134ff3c332f xmlns="20891825-3431-4931-afc6-fefb3869efc5">
      <Terms xmlns="http://schemas.microsoft.com/office/infopath/2007/PartnerControls"/>
    </lcf76f155ced4ddcb4097134ff3c332f>
    <MediaLengthInSeconds xmlns="20891825-3431-4931-afc6-fefb3869efc5" xsi:nil="true"/>
    <SharedWithUsers xmlns="824a464b-1246-44ee-8b71-cb12ef0187c9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C56F917F235D458E2B7FC21E26DD98" ma:contentTypeVersion="18" ma:contentTypeDescription="Create a new document." ma:contentTypeScope="" ma:versionID="6ce529f381740c59d05b1586a71319cf">
  <xsd:schema xmlns:xsd="http://www.w3.org/2001/XMLSchema" xmlns:xs="http://www.w3.org/2001/XMLSchema" xmlns:p="http://schemas.microsoft.com/office/2006/metadata/properties" xmlns:ns2="824a464b-1246-44ee-8b71-cb12ef0187c9" xmlns:ns3="20891825-3431-4931-afc6-fefb3869efc5" targetNamespace="http://schemas.microsoft.com/office/2006/metadata/properties" ma:root="true" ma:fieldsID="5da9dc15eaf923e9bcb692b685ae4857" ns2:_="" ns3:_="">
    <xsd:import namespace="824a464b-1246-44ee-8b71-cb12ef0187c9"/>
    <xsd:import namespace="20891825-3431-4931-afc6-fefb3869efc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464b-1246-44ee-8b71-cb12ef0187c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eee1df1c-4499-4740-bfd7-4779477dbca1}" ma:internalName="TaxCatchAll" ma:showField="CatchAllData" ma:web="824a464b-1246-44ee-8b71-cb12ef0187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91825-3431-4931-afc6-fefb3869ef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e9f81726-7c86-486e-ae43-626c49ab72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FA5FBA-A6C8-4C8B-921A-19EF29C02205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608c0350-dc98-4466-bd2b-655046e339dc"/>
    <ds:schemaRef ds:uri="8a0f3baf-4f21-4b0e-9183-f72d9c0c5820"/>
    <ds:schemaRef ds:uri="http://www.w3.org/XML/1998/namespace"/>
    <ds:schemaRef ds:uri="824a464b-1246-44ee-8b71-cb12ef0187c9"/>
    <ds:schemaRef ds:uri="20891825-3431-4931-afc6-fefb3869efc5"/>
  </ds:schemaRefs>
</ds:datastoreItem>
</file>

<file path=customXml/itemProps2.xml><?xml version="1.0" encoding="utf-8"?>
<ds:datastoreItem xmlns:ds="http://schemas.openxmlformats.org/officeDocument/2006/customXml" ds:itemID="{93424C52-F280-47B6-8ABD-6D38C1FE6A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832C37-89CA-4BDB-9513-7B8ADD2CFB8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5C9FF437-F30B-4693-B11B-F49B7993B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4a464b-1246-44ee-8b71-cb12ef0187c9"/>
    <ds:schemaRef ds:uri="20891825-3431-4931-afc6-fefb3869ef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335</Words>
  <Application>Microsoft Office PowerPoint</Application>
  <PresentationFormat>Custom</PresentationFormat>
  <Paragraphs>56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Info and support call to advocacy</vt:lpstr>
      <vt:lpstr>PowerPoint Presentation</vt:lpstr>
      <vt:lpstr>PowerPoint Presentation</vt:lpstr>
      <vt:lpstr>PowerPoint Presentation</vt:lpstr>
      <vt:lpstr>New Home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Sage Advocacy</dc:title>
  <dc:creator>Helen Fitzgerald</dc:creator>
  <cp:lastModifiedBy>Lara Gallagher</cp:lastModifiedBy>
  <cp:revision>44</cp:revision>
  <dcterms:created xsi:type="dcterms:W3CDTF">2020-11-20T11:19:39Z</dcterms:created>
  <dcterms:modified xsi:type="dcterms:W3CDTF">2023-03-03T16:28:54Z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18400.0000000000</vt:lpwstr>
  </property>
  <property fmtid="{D5CDD505-2E9C-101B-9397-08002B2CF9AE}" pid="3" name="ContentTypeId">
    <vt:lpwstr>0x0101008F447DFA083B43458D191252AFC99F4B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